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8"/>
  </p:notesMasterIdLst>
  <p:handoutMasterIdLst>
    <p:handoutMasterId r:id="rId29"/>
  </p:handoutMasterIdLst>
  <p:sldIdLst>
    <p:sldId id="256" r:id="rId2"/>
    <p:sldId id="491" r:id="rId3"/>
    <p:sldId id="486" r:id="rId4"/>
    <p:sldId id="543" r:id="rId5"/>
    <p:sldId id="544" r:id="rId6"/>
    <p:sldId id="545" r:id="rId7"/>
    <p:sldId id="546" r:id="rId8"/>
    <p:sldId id="547" r:id="rId9"/>
    <p:sldId id="549" r:id="rId10"/>
    <p:sldId id="550" r:id="rId11"/>
    <p:sldId id="537" r:id="rId12"/>
    <p:sldId id="540" r:id="rId13"/>
    <p:sldId id="527" r:id="rId14"/>
    <p:sldId id="539" r:id="rId15"/>
    <p:sldId id="541" r:id="rId16"/>
    <p:sldId id="542" r:id="rId17"/>
    <p:sldId id="552" r:id="rId18"/>
    <p:sldId id="538" r:id="rId19"/>
    <p:sldId id="553" r:id="rId20"/>
    <p:sldId id="554" r:id="rId21"/>
    <p:sldId id="555" r:id="rId22"/>
    <p:sldId id="515" r:id="rId23"/>
    <p:sldId id="516" r:id="rId24"/>
    <p:sldId id="548" r:id="rId25"/>
    <p:sldId id="551" r:id="rId26"/>
    <p:sldId id="530" r:id="rId2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vian Pedó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CC"/>
    <a:srgbClr val="FF3300"/>
    <a:srgbClr val="E7FDA1"/>
    <a:srgbClr val="CC3300"/>
    <a:srgbClr val="E7F4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6737" autoAdjust="0"/>
  </p:normalViewPr>
  <p:slideViewPr>
    <p:cSldViewPr>
      <p:cViewPr varScale="1">
        <p:scale>
          <a:sx n="113" d="100"/>
          <a:sy n="113" d="100"/>
        </p:scale>
        <p:origin x="162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728"/>
    </p:cViewPr>
  </p:sorterViewPr>
  <p:notesViewPr>
    <p:cSldViewPr>
      <p:cViewPr varScale="1">
        <p:scale>
          <a:sx n="65" d="100"/>
          <a:sy n="65" d="100"/>
        </p:scale>
        <p:origin x="-2940" y="-102"/>
      </p:cViewPr>
      <p:guideLst>
        <p:guide orient="horz" pos="3223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>
            <a:extLst>
              <a:ext uri="{FF2B5EF4-FFF2-40B4-BE49-F238E27FC236}">
                <a16:creationId xmlns:a16="http://schemas.microsoft.com/office/drawing/2014/main" id="{AEE67904-C35F-46C4-BEC5-B1794441F2D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0147" name="Rectangle 3">
            <a:extLst>
              <a:ext uri="{FF2B5EF4-FFF2-40B4-BE49-F238E27FC236}">
                <a16:creationId xmlns:a16="http://schemas.microsoft.com/office/drawing/2014/main" id="{5652D660-047C-4F62-8831-936BCF7678A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algn="r"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0148" name="Rectangle 4">
            <a:extLst>
              <a:ext uri="{FF2B5EF4-FFF2-40B4-BE49-F238E27FC236}">
                <a16:creationId xmlns:a16="http://schemas.microsoft.com/office/drawing/2014/main" id="{3FD5171B-16E4-4BCA-B66D-33A30C56543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90149" name="Rectangle 5">
            <a:extLst>
              <a:ext uri="{FF2B5EF4-FFF2-40B4-BE49-F238E27FC236}">
                <a16:creationId xmlns:a16="http://schemas.microsoft.com/office/drawing/2014/main" id="{77A658FC-48A3-4810-A369-C2C7C0627E63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A7FDB755-E301-42AA-A865-EE68499DA6C2}" type="slidenum">
              <a:rPr lang="pt-BR" altLang="en-US"/>
              <a:pPr/>
              <a:t>‹nº›</a:t>
            </a:fld>
            <a:endParaRPr lang="pt-BR" altLang="en-US"/>
          </a:p>
        </p:txBody>
      </p:sp>
    </p:spTree>
    <p:extLst>
      <p:ext uri="{BB962C8B-B14F-4D97-AF65-F5344CB8AC3E}">
        <p14:creationId xmlns:p14="http://schemas.microsoft.com/office/powerpoint/2010/main" val="39611506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120D371-27E3-4D41-9243-38312F6D654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E57EA6C4-82EC-4F86-99AB-C6B3D2911EF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>
            <a:lvl1pPr algn="r"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>
            <a:extLst>
              <a:ext uri="{FF2B5EF4-FFF2-40B4-BE49-F238E27FC236}">
                <a16:creationId xmlns:a16="http://schemas.microsoft.com/office/drawing/2014/main" id="{72326381-4240-4D33-A47D-B5B5615D9BB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651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>
            <a:extLst>
              <a:ext uri="{FF2B5EF4-FFF2-40B4-BE49-F238E27FC236}">
                <a16:creationId xmlns:a16="http://schemas.microsoft.com/office/drawing/2014/main" id="{0EFFB9E3-9694-47A4-8707-CDF94C3F74E3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Clique para editar os estilos do texto mestre</a:t>
            </a:r>
          </a:p>
          <a:p>
            <a:pPr lvl="1"/>
            <a:r>
              <a:rPr lang="en-US" altLang="en-US"/>
              <a:t>Segundo nível</a:t>
            </a:r>
          </a:p>
          <a:p>
            <a:pPr lvl="2"/>
            <a:r>
              <a:rPr lang="en-US" altLang="en-US"/>
              <a:t>Terceiro nível</a:t>
            </a:r>
          </a:p>
          <a:p>
            <a:pPr lvl="3"/>
            <a:r>
              <a:rPr lang="en-US" altLang="en-US"/>
              <a:t>Quarto nível</a:t>
            </a:r>
          </a:p>
          <a:p>
            <a:pPr lvl="4"/>
            <a:r>
              <a:rPr lang="en-US" altLang="en-US"/>
              <a:t>Quinto nível</a:t>
            </a:r>
          </a:p>
        </p:txBody>
      </p:sp>
      <p:sp>
        <p:nvSpPr>
          <p:cNvPr id="8198" name="Rectangle 6">
            <a:extLst>
              <a:ext uri="{FF2B5EF4-FFF2-40B4-BE49-F238E27FC236}">
                <a16:creationId xmlns:a16="http://schemas.microsoft.com/office/drawing/2014/main" id="{2A42D534-80F8-4B5E-BD02-7E8B5D90C4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defTabSz="990462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>
            <a:extLst>
              <a:ext uri="{FF2B5EF4-FFF2-40B4-BE49-F238E27FC236}">
                <a16:creationId xmlns:a16="http://schemas.microsoft.com/office/drawing/2014/main" id="{80A3248C-2BE2-4533-85D8-8803B07943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0" tIns="49520" rIns="99040" bIns="49520" numCol="1" anchor="b" anchorCtr="0" compatLnSpc="1">
            <a:prstTxWarp prst="textNoShape">
              <a:avLst/>
            </a:prstTxWarp>
          </a:bodyPr>
          <a:lstStyle>
            <a:lvl1pPr algn="r" defTabSz="989013">
              <a:defRPr sz="1300"/>
            </a:lvl1pPr>
          </a:lstStyle>
          <a:p>
            <a:fld id="{038649A6-B3B0-465A-885D-D8C9A5635E02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17005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Vivian Pedó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49A6-B3B0-465A-885D-D8C9A5635E02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8525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rPr>
              <a:t>A </a:t>
            </a:r>
            <a:r>
              <a:rPr lang="pt-BR" sz="1200" b="1" i="0" u="none" strike="noStrike" kern="1200" baseline="0" dirty="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rPr>
              <a:t>qualidade de processo </a:t>
            </a:r>
            <a:r>
              <a:rPr lang="pt-BR" sz="1200" b="0" i="0" u="none" strike="noStrike" kern="1200" baseline="0" dirty="0">
                <a:solidFill>
                  <a:schemeClr val="tx1"/>
                </a:solidFill>
                <a:latin typeface="Arial" charset="0"/>
                <a:ea typeface="MS PGothic" panose="020B0600070205080204" pitchFamily="34" charset="-128"/>
                <a:cs typeface="ＭＳ Ｐゴシック" charset="0"/>
              </a:rPr>
              <a:t>(a qualidade de qualquer processo do ciclo de vida como definido na NBR ISO/IEC 12207) contribui para melhorar a qualidade do produto e a qualidade do produto contribui para melhorar a qualidade em uso. 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49A6-B3B0-465A-885D-D8C9A5635E02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7789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4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50905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5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182176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6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2037289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7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957357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8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203793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Slide Image Placeholder 1">
            <a:extLst>
              <a:ext uri="{FF2B5EF4-FFF2-40B4-BE49-F238E27FC236}">
                <a16:creationId xmlns:a16="http://schemas.microsoft.com/office/drawing/2014/main" id="{D5094695-7D9A-4EA0-9A2B-A34800D85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D2CA7-D60F-4AE6-8143-AE745E37D4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Efetividade: </a:t>
            </a:r>
            <a:r>
              <a:rPr lang="pt-BR" altLang="en-US" sz="800">
                <a:latin typeface="Arial" panose="020B0604020202020204" pitchFamily="34" charset="0"/>
              </a:rPr>
              <a:t>Capacidade do produto de software possibilitar ao usuário alcançar seus objetivos com correção e completude no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Produtividade: Capacidade do produto de software possibilitar ao usuário  gastar quantidade de recursos adequados em relação a efetividade alcançada; 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Segurança Crítica: Capacidade do produto de software alcançar níveis aceitáveis de risco de prejuízo à pessoas, negócios, software ou ao ambiente em um contexto de uso especificado;</a:t>
            </a:r>
          </a:p>
          <a:p>
            <a:pPr marL="171450" indent="-171450">
              <a:buFontTx/>
              <a:buChar char="•"/>
            </a:pPr>
            <a:r>
              <a:rPr lang="pt-BR" altLang="en-US" sz="800">
                <a:latin typeface="Arial" panose="020B0604020202020204" pitchFamily="34" charset="0"/>
              </a:rPr>
              <a:t>Satisfação: Capacidade do produto de software satisfazer os usuários em um contexto de uso.</a:t>
            </a: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pt-BR" altLang="en-US" sz="800">
              <a:latin typeface="Arial" panose="020B0604020202020204" pitchFamily="34" charset="0"/>
            </a:endParaRPr>
          </a:p>
          <a:p>
            <a:pPr marL="171450" indent="-171450"/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1274E-C6BE-4A59-82B2-38C5AE98FB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89013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890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2B11A0E-3C2C-4FA9-A526-2634818AA8F8}" type="slidenum">
              <a:rPr lang="en-US" altLang="en-US" sz="1300"/>
              <a:pPr eaLnBrk="1" hangingPunct="1"/>
              <a:t>9</a:t>
            </a:fld>
            <a:endParaRPr lang="en-US" altLang="en-US" sz="1300"/>
          </a:p>
        </p:txBody>
      </p:sp>
    </p:spTree>
    <p:extLst>
      <p:ext uri="{BB962C8B-B14F-4D97-AF65-F5344CB8AC3E}">
        <p14:creationId xmlns:p14="http://schemas.microsoft.com/office/powerpoint/2010/main" val="416165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9">
            <a:extLst>
              <a:ext uri="{FF2B5EF4-FFF2-40B4-BE49-F238E27FC236}">
                <a16:creationId xmlns:a16="http://schemas.microsoft.com/office/drawing/2014/main" id="{BA10A8F4-C273-40DE-B5CC-B3DB1F1109BA}"/>
              </a:ext>
            </a:extLst>
          </p:cNvPr>
          <p:cNvSpPr/>
          <p:nvPr/>
        </p:nvSpPr>
        <p:spPr>
          <a:xfrm rot="20707748">
            <a:off x="-617538" y="-652463"/>
            <a:ext cx="6664326" cy="3943351"/>
          </a:xfrm>
          <a:custGeom>
            <a:avLst/>
            <a:gdLst/>
            <a:ahLst/>
            <a:cxnLst/>
            <a:rect l="l" t="t" r="r" b="b"/>
            <a:pathLst>
              <a:path w="6664606" h="3942692">
                <a:moveTo>
                  <a:pt x="1046923" y="0"/>
                </a:moveTo>
                <a:lnTo>
                  <a:pt x="6664606" y="1491692"/>
                </a:lnTo>
                <a:lnTo>
                  <a:pt x="6664606" y="3860602"/>
                </a:lnTo>
                <a:cubicBezTo>
                  <a:pt x="6664606" y="3905939"/>
                  <a:pt x="6627853" y="3942692"/>
                  <a:pt x="6582516" y="3942692"/>
                </a:cubicBezTo>
                <a:lnTo>
                  <a:pt x="0" y="3942692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5FFCE050-A541-49D6-8494-E62D8911C2D2}"/>
              </a:ext>
            </a:extLst>
          </p:cNvPr>
          <p:cNvSpPr/>
          <p:nvPr/>
        </p:nvSpPr>
        <p:spPr>
          <a:xfrm rot="20707748">
            <a:off x="6167438" y="-441325"/>
            <a:ext cx="3127375" cy="2425700"/>
          </a:xfrm>
          <a:custGeom>
            <a:avLst/>
            <a:gdLst/>
            <a:ahLst/>
            <a:cxnLst/>
            <a:rect l="l" t="t" r="r" b="b"/>
            <a:pathLst>
              <a:path w="3126510" h="2426476">
                <a:moveTo>
                  <a:pt x="0" y="0"/>
                </a:moveTo>
                <a:lnTo>
                  <a:pt x="3126510" y="830198"/>
                </a:lnTo>
                <a:lnTo>
                  <a:pt x="2702642" y="2426476"/>
                </a:lnTo>
                <a:lnTo>
                  <a:pt x="82091" y="2426476"/>
                </a:lnTo>
                <a:cubicBezTo>
                  <a:pt x="36754" y="2426475"/>
                  <a:pt x="1" y="2389722"/>
                  <a:pt x="1" y="2344385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0">
            <a:extLst>
              <a:ext uri="{FF2B5EF4-FFF2-40B4-BE49-F238E27FC236}">
                <a16:creationId xmlns:a16="http://schemas.microsoft.com/office/drawing/2014/main" id="{EE046AB2-4067-44A5-AAAC-5488449E3654}"/>
              </a:ext>
            </a:extLst>
          </p:cNvPr>
          <p:cNvSpPr/>
          <p:nvPr/>
        </p:nvSpPr>
        <p:spPr>
          <a:xfrm rot="20707748">
            <a:off x="7143750" y="2001838"/>
            <a:ext cx="2679700" cy="4945062"/>
          </a:xfrm>
          <a:custGeom>
            <a:avLst/>
            <a:gdLst/>
            <a:ahLst/>
            <a:cxnLst/>
            <a:rect l="l" t="t" r="r" b="b"/>
            <a:pathLst>
              <a:path w="2679455" h="4946037">
                <a:moveTo>
                  <a:pt x="2679455" y="0"/>
                </a:moveTo>
                <a:lnTo>
                  <a:pt x="1366108" y="4946037"/>
                </a:lnTo>
                <a:lnTo>
                  <a:pt x="0" y="4583288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8">
            <a:extLst>
              <a:ext uri="{FF2B5EF4-FFF2-40B4-BE49-F238E27FC236}">
                <a16:creationId xmlns:a16="http://schemas.microsoft.com/office/drawing/2014/main" id="{2A8EAA7B-3923-4C85-B666-94E7FF59F663}"/>
              </a:ext>
            </a:extLst>
          </p:cNvPr>
          <p:cNvSpPr/>
          <p:nvPr/>
        </p:nvSpPr>
        <p:spPr>
          <a:xfrm rot="20707748">
            <a:off x="-206375" y="3322638"/>
            <a:ext cx="7378700" cy="4557712"/>
          </a:xfrm>
          <a:custGeom>
            <a:avLst/>
            <a:gdLst/>
            <a:ahLst/>
            <a:cxnLst/>
            <a:rect l="l" t="t" r="r" b="b"/>
            <a:pathLst>
              <a:path w="7378073" h="4557796">
                <a:moveTo>
                  <a:pt x="7327936" y="6451"/>
                </a:moveTo>
                <a:cubicBezTo>
                  <a:pt x="7357400" y="18913"/>
                  <a:pt x="7378073" y="48087"/>
                  <a:pt x="7378073" y="82090"/>
                </a:cubicBezTo>
                <a:lnTo>
                  <a:pt x="7378073" y="4557796"/>
                </a:lnTo>
                <a:lnTo>
                  <a:pt x="0" y="2598658"/>
                </a:lnTo>
                <a:lnTo>
                  <a:pt x="690034" y="0"/>
                </a:lnTo>
                <a:lnTo>
                  <a:pt x="7295983" y="0"/>
                </a:lnTo>
                <a:cubicBezTo>
                  <a:pt x="7307317" y="0"/>
                  <a:pt x="7318115" y="2297"/>
                  <a:pt x="7327936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-900000">
            <a:off x="547834" y="3632676"/>
            <a:ext cx="5985159" cy="1606102"/>
          </a:xfrm>
        </p:spPr>
        <p:txBody>
          <a:bodyPr/>
          <a:lstStyle>
            <a:lvl1pPr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-900000">
            <a:off x="2201145" y="5027230"/>
            <a:ext cx="4655297" cy="112849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43FBA72-4125-4B97-8847-B06255E4BA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6742113" y="2312988"/>
            <a:ext cx="1524000" cy="365125"/>
          </a:xfrm>
        </p:spPr>
        <p:txBody>
          <a:bodyPr/>
          <a:lstStyle>
            <a:lvl1pPr algn="l">
              <a:defRPr sz="1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39E68077-07CA-4AEC-87FE-A336985F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6551613" y="1528763"/>
            <a:ext cx="246538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4FCA594-0ACA-4937-B672-192D3943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6451600" y="1162050"/>
            <a:ext cx="2133600" cy="420688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4534D845-253D-4138-B220-615EE7F489CE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8601644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7FF4F959-7888-4B50-A6F3-1D3FD77E610A}"/>
              </a:ext>
            </a:extLst>
          </p:cNvPr>
          <p:cNvSpPr/>
          <p:nvPr/>
        </p:nvSpPr>
        <p:spPr>
          <a:xfrm rot="20707748">
            <a:off x="-895350" y="-766763"/>
            <a:ext cx="8332788" cy="5894388"/>
          </a:xfrm>
          <a:custGeom>
            <a:avLst/>
            <a:gdLst/>
            <a:ahLst/>
            <a:cxnLst/>
            <a:rect l="l" t="t" r="r" b="b"/>
            <a:pathLst>
              <a:path w="8332816" h="5894380">
                <a:moveTo>
                  <a:pt x="1565164" y="0"/>
                </a:moveTo>
                <a:lnTo>
                  <a:pt x="8332816" y="1797049"/>
                </a:lnTo>
                <a:lnTo>
                  <a:pt x="8332816" y="5812290"/>
                </a:lnTo>
                <a:cubicBezTo>
                  <a:pt x="8332816" y="5857627"/>
                  <a:pt x="8296063" y="5894380"/>
                  <a:pt x="8250726" y="5894380"/>
                </a:cubicBezTo>
                <a:lnTo>
                  <a:pt x="0" y="589438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04097340-80F1-4CB5-AF17-8C119C84F6E2}"/>
              </a:ext>
            </a:extLst>
          </p:cNvPr>
          <p:cNvSpPr/>
          <p:nvPr/>
        </p:nvSpPr>
        <p:spPr>
          <a:xfrm rot="20707748">
            <a:off x="65088" y="5089525"/>
            <a:ext cx="8528050" cy="2911475"/>
          </a:xfrm>
          <a:custGeom>
            <a:avLst/>
            <a:gdLst/>
            <a:ahLst/>
            <a:cxnLst/>
            <a:rect l="l" t="t" r="r" b="b"/>
            <a:pathLst>
              <a:path w="8528044" h="2911464">
                <a:moveTo>
                  <a:pt x="8477907" y="6451"/>
                </a:moveTo>
                <a:cubicBezTo>
                  <a:pt x="8507371" y="18913"/>
                  <a:pt x="8528044" y="48087"/>
                  <a:pt x="8528044" y="82090"/>
                </a:cubicBezTo>
                <a:lnTo>
                  <a:pt x="8528044" y="2911464"/>
                </a:lnTo>
                <a:lnTo>
                  <a:pt x="0" y="646970"/>
                </a:lnTo>
                <a:lnTo>
                  <a:pt x="171794" y="0"/>
                </a:lnTo>
                <a:lnTo>
                  <a:pt x="8445954" y="0"/>
                </a:lnTo>
                <a:cubicBezTo>
                  <a:pt x="8457288" y="0"/>
                  <a:pt x="8468086" y="2297"/>
                  <a:pt x="847790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057A2FF7-2CB8-4CEE-BEE6-A11D846DB9F0}"/>
              </a:ext>
            </a:extLst>
          </p:cNvPr>
          <p:cNvSpPr/>
          <p:nvPr/>
        </p:nvSpPr>
        <p:spPr>
          <a:xfrm rot="20707748">
            <a:off x="8534400" y="3840163"/>
            <a:ext cx="1011238" cy="2994025"/>
          </a:xfrm>
          <a:custGeom>
            <a:avLst/>
            <a:gdLst/>
            <a:ahLst/>
            <a:cxnLst/>
            <a:rect l="l" t="t" r="r" b="b"/>
            <a:pathLst>
              <a:path w="1011244" h="2994350">
                <a:moveTo>
                  <a:pt x="1011244" y="0"/>
                </a:moveTo>
                <a:lnTo>
                  <a:pt x="216140" y="2994350"/>
                </a:lnTo>
                <a:lnTo>
                  <a:pt x="0" y="2936957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5FD1C90E-9862-488C-A263-41A042F42040}"/>
              </a:ext>
            </a:extLst>
          </p:cNvPr>
          <p:cNvSpPr/>
          <p:nvPr/>
        </p:nvSpPr>
        <p:spPr>
          <a:xfrm rot="20707748">
            <a:off x="7588250" y="-322263"/>
            <a:ext cx="1976438" cy="4073526"/>
          </a:xfrm>
          <a:custGeom>
            <a:avLst/>
            <a:gdLst/>
            <a:ahLst/>
            <a:cxnLst/>
            <a:rect l="l" t="t" r="r" b="b"/>
            <a:pathLst>
              <a:path w="1976541" h="4072806">
                <a:moveTo>
                  <a:pt x="0" y="0"/>
                </a:moveTo>
                <a:lnTo>
                  <a:pt x="1976541" y="524841"/>
                </a:lnTo>
                <a:lnTo>
                  <a:pt x="1034432" y="4072806"/>
                </a:lnTo>
                <a:lnTo>
                  <a:pt x="82090" y="4072806"/>
                </a:lnTo>
                <a:cubicBezTo>
                  <a:pt x="36753" y="4072806"/>
                  <a:pt x="0" y="4036053"/>
                  <a:pt x="0" y="399071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900000">
            <a:off x="3183882" y="4760430"/>
            <a:ext cx="5004753" cy="1299542"/>
          </a:xfrm>
        </p:spPr>
        <p:txBody>
          <a:bodyPr anchor="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781854" y="984581"/>
            <a:ext cx="6581279" cy="3604759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159F71F8-5898-4A9D-B58C-F89BC95652C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6996113" y="6238875"/>
            <a:ext cx="1524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519650-3A21-493F-80E5-2827E81A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5321300" y="6094413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079F488-9E73-43F6-81C9-CA893DBED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8181975" y="3246438"/>
            <a:ext cx="908050" cy="365125"/>
          </a:xfrm>
        </p:spPr>
        <p:txBody>
          <a:bodyPr/>
          <a:lstStyle>
            <a:lvl1pPr algn="l">
              <a:defRPr/>
            </a:lvl1pPr>
          </a:lstStyle>
          <a:p>
            <a:fld id="{0466AC4F-0DBC-4A64-B1D4-9B80E876216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7018498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1">
            <a:extLst>
              <a:ext uri="{FF2B5EF4-FFF2-40B4-BE49-F238E27FC236}">
                <a16:creationId xmlns:a16="http://schemas.microsoft.com/office/drawing/2014/main" id="{4F657050-B7FE-4FB2-8A6F-49A19FE754F9}"/>
              </a:ext>
            </a:extLst>
          </p:cNvPr>
          <p:cNvSpPr/>
          <p:nvPr/>
        </p:nvSpPr>
        <p:spPr>
          <a:xfrm rot="20707748">
            <a:off x="-882650" y="-625475"/>
            <a:ext cx="7440613" cy="7346950"/>
          </a:xfrm>
          <a:custGeom>
            <a:avLst/>
            <a:gdLst/>
            <a:ahLst/>
            <a:cxnLst/>
            <a:rect l="l" t="t" r="r" b="b"/>
            <a:pathLst>
              <a:path w="7440156" h="7347127">
                <a:moveTo>
                  <a:pt x="1760047" y="0"/>
                </a:moveTo>
                <a:lnTo>
                  <a:pt x="7440156" y="1508269"/>
                </a:lnTo>
                <a:lnTo>
                  <a:pt x="7440156" y="7265037"/>
                </a:lnTo>
                <a:cubicBezTo>
                  <a:pt x="7440156" y="7310374"/>
                  <a:pt x="7403403" y="7347127"/>
                  <a:pt x="7358066" y="7347127"/>
                </a:cubicBezTo>
                <a:lnTo>
                  <a:pt x="2707078" y="7347127"/>
                </a:lnTo>
                <a:lnTo>
                  <a:pt x="0" y="66283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B0F01132-EB37-4B39-A9FB-49BDBA2278E3}"/>
              </a:ext>
            </a:extLst>
          </p:cNvPr>
          <p:cNvSpPr/>
          <p:nvPr/>
        </p:nvSpPr>
        <p:spPr>
          <a:xfrm rot="20707748">
            <a:off x="3227388" y="6273800"/>
            <a:ext cx="4395787" cy="1168400"/>
          </a:xfrm>
          <a:custGeom>
            <a:avLst/>
            <a:gdLst/>
            <a:ahLst/>
            <a:cxnLst/>
            <a:rect l="l" t="t" r="r" b="b"/>
            <a:pathLst>
              <a:path w="4396677" h="1167472">
                <a:moveTo>
                  <a:pt x="4346539" y="6451"/>
                </a:moveTo>
                <a:cubicBezTo>
                  <a:pt x="4376003" y="18913"/>
                  <a:pt x="4396677" y="48087"/>
                  <a:pt x="4396677" y="82090"/>
                </a:cubicBezTo>
                <a:lnTo>
                  <a:pt x="4396677" y="1167472"/>
                </a:lnTo>
                <a:lnTo>
                  <a:pt x="0" y="0"/>
                </a:lnTo>
                <a:lnTo>
                  <a:pt x="4314586" y="0"/>
                </a:lnTo>
                <a:cubicBezTo>
                  <a:pt x="4325920" y="0"/>
                  <a:pt x="4336718" y="2297"/>
                  <a:pt x="4346539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91BCCAE2-F9B8-4B8E-BFF4-DEDA0C41C9C0}"/>
              </a:ext>
            </a:extLst>
          </p:cNvPr>
          <p:cNvSpPr/>
          <p:nvPr/>
        </p:nvSpPr>
        <p:spPr>
          <a:xfrm rot="20707748">
            <a:off x="7659688" y="5459413"/>
            <a:ext cx="1709737" cy="1538287"/>
          </a:xfrm>
          <a:custGeom>
            <a:avLst/>
            <a:gdLst/>
            <a:ahLst/>
            <a:cxnLst/>
            <a:rect l="l" t="t" r="r" b="b"/>
            <a:pathLst>
              <a:path w="1710569" h="1538689">
                <a:moveTo>
                  <a:pt x="1710569" y="1"/>
                </a:moveTo>
                <a:lnTo>
                  <a:pt x="1301993" y="1538689"/>
                </a:lnTo>
                <a:lnTo>
                  <a:pt x="0" y="1192965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3E0210F9-2D7A-4933-9406-996B628D84A2}"/>
              </a:ext>
            </a:extLst>
          </p:cNvPr>
          <p:cNvSpPr/>
          <p:nvPr/>
        </p:nvSpPr>
        <p:spPr>
          <a:xfrm rot="20707748">
            <a:off x="6665913" y="-490538"/>
            <a:ext cx="3067050" cy="5811838"/>
          </a:xfrm>
          <a:custGeom>
            <a:avLst/>
            <a:gdLst/>
            <a:ahLst/>
            <a:cxnLst/>
            <a:rect l="l" t="t" r="r" b="b"/>
            <a:pathLst>
              <a:path w="3065776" h="5811871">
                <a:moveTo>
                  <a:pt x="0" y="0"/>
                </a:moveTo>
                <a:lnTo>
                  <a:pt x="3065776" y="814071"/>
                </a:lnTo>
                <a:lnTo>
                  <a:pt x="1738684" y="5811871"/>
                </a:lnTo>
                <a:lnTo>
                  <a:pt x="82090" y="5811871"/>
                </a:lnTo>
                <a:cubicBezTo>
                  <a:pt x="36753" y="5811871"/>
                  <a:pt x="0" y="5775118"/>
                  <a:pt x="0" y="572978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 rot="-900000">
            <a:off x="6793335" y="511413"/>
            <a:ext cx="1435608" cy="4818888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-900000">
            <a:off x="967762" y="1075673"/>
            <a:ext cx="5398955" cy="508826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83EF9A7-F50F-4809-B0CC-122C406104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7753350" y="5888038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0318C-DE7A-42F2-A4E8-577BA895E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4997450" y="6188075"/>
            <a:ext cx="238125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15FB471-3315-4092-8408-CC397994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7689850" y="5641975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fld id="{B82FC4D7-EFC4-42AC-A2CD-6FF90EB80033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419631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D111EEAC-6375-41E4-B6DC-A912FCCFD015}"/>
              </a:ext>
            </a:extLst>
          </p:cNvPr>
          <p:cNvSpPr/>
          <p:nvPr/>
        </p:nvSpPr>
        <p:spPr>
          <a:xfrm rot="907748">
            <a:off x="-865188" y="850900"/>
            <a:ext cx="3614738" cy="6151563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D5CBCABB-5A06-44CC-9CDF-49220AB34D6F}"/>
              </a:ext>
            </a:extLst>
          </p:cNvPr>
          <p:cNvSpPr/>
          <p:nvPr/>
        </p:nvSpPr>
        <p:spPr>
          <a:xfrm rot="907748">
            <a:off x="17463" y="-511175"/>
            <a:ext cx="3735387" cy="1387475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C30DA675-3C14-4BD0-A029-FBBCBCF34299}"/>
              </a:ext>
            </a:extLst>
          </p:cNvPr>
          <p:cNvSpPr/>
          <p:nvPr/>
        </p:nvSpPr>
        <p:spPr>
          <a:xfrm rot="907748">
            <a:off x="2146300" y="6589713"/>
            <a:ext cx="1981200" cy="536575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99235E6D-EB54-4863-8E0B-42F2EFC54072}"/>
              </a:ext>
            </a:extLst>
          </p:cNvPr>
          <p:cNvSpPr/>
          <p:nvPr/>
        </p:nvSpPr>
        <p:spPr>
          <a:xfrm rot="907748">
            <a:off x="3184525" y="-554038"/>
            <a:ext cx="6783388" cy="7826376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3894" y="2921988"/>
            <a:ext cx="5064953" cy="1695631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900000">
            <a:off x="3479028" y="959716"/>
            <a:ext cx="4658735" cy="5077623"/>
          </a:xfrm>
        </p:spPr>
        <p:txBody>
          <a:bodyPr anchor="ctr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04B470CA-7048-45B2-AE29-4D5F563AE7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900000">
            <a:off x="1690688" y="608013"/>
            <a:ext cx="178911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173BE68-D091-4752-8C82-2391E9D3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900000">
            <a:off x="3103563" y="6176963"/>
            <a:ext cx="239236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A9B184C-769C-4A1F-923C-AE74A7B7E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900000">
            <a:off x="1265238" y="300038"/>
            <a:ext cx="2287587" cy="365125"/>
          </a:xfrm>
        </p:spPr>
        <p:txBody>
          <a:bodyPr/>
          <a:lstStyle>
            <a:lvl1pPr>
              <a:defRPr/>
            </a:lvl1pPr>
          </a:lstStyle>
          <a:p>
            <a:fld id="{359FB55D-F448-4B55-97FE-D030BCD996E5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11228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6">
            <a:extLst>
              <a:ext uri="{FF2B5EF4-FFF2-40B4-BE49-F238E27FC236}">
                <a16:creationId xmlns:a16="http://schemas.microsoft.com/office/drawing/2014/main" id="{EC451A48-4CD6-41F3-A682-798E18579A53}"/>
              </a:ext>
            </a:extLst>
          </p:cNvPr>
          <p:cNvSpPr/>
          <p:nvPr/>
        </p:nvSpPr>
        <p:spPr>
          <a:xfrm rot="900000">
            <a:off x="-57150" y="-1017588"/>
            <a:ext cx="7412038" cy="3438526"/>
          </a:xfrm>
          <a:custGeom>
            <a:avLst/>
            <a:gdLst/>
            <a:ahLst/>
            <a:cxnLst/>
            <a:rect l="l" t="t" r="r" b="b"/>
            <a:pathLst>
              <a:path w="7411427" h="3438177">
                <a:moveTo>
                  <a:pt x="0" y="1985886"/>
                </a:moveTo>
                <a:lnTo>
                  <a:pt x="7411427" y="0"/>
                </a:lnTo>
                <a:lnTo>
                  <a:pt x="7411427" y="3356087"/>
                </a:lnTo>
                <a:cubicBezTo>
                  <a:pt x="7411427" y="3401424"/>
                  <a:pt x="7374674" y="3438177"/>
                  <a:pt x="7329337" y="3438177"/>
                </a:cubicBezTo>
                <a:lnTo>
                  <a:pt x="389140" y="3438177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17">
            <a:extLst>
              <a:ext uri="{FF2B5EF4-FFF2-40B4-BE49-F238E27FC236}">
                <a16:creationId xmlns:a16="http://schemas.microsoft.com/office/drawing/2014/main" id="{D9007A33-741F-4C67-B99E-36E69270F139}"/>
              </a:ext>
            </a:extLst>
          </p:cNvPr>
          <p:cNvSpPr/>
          <p:nvPr/>
        </p:nvSpPr>
        <p:spPr>
          <a:xfrm rot="900000">
            <a:off x="-776288" y="2417763"/>
            <a:ext cx="6997701" cy="5080000"/>
          </a:xfrm>
          <a:custGeom>
            <a:avLst/>
            <a:gdLst/>
            <a:ahLst/>
            <a:cxnLst/>
            <a:rect l="l" t="t" r="r" b="b"/>
            <a:pathLst>
              <a:path w="6998365" h="5080081">
                <a:moveTo>
                  <a:pt x="0" y="0"/>
                </a:moveTo>
                <a:lnTo>
                  <a:pt x="6916275" y="0"/>
                </a:lnTo>
                <a:cubicBezTo>
                  <a:pt x="6961612" y="0"/>
                  <a:pt x="6998365" y="36753"/>
                  <a:pt x="6998365" y="82090"/>
                </a:cubicBezTo>
                <a:lnTo>
                  <a:pt x="6998365" y="3569608"/>
                </a:lnTo>
                <a:lnTo>
                  <a:pt x="1361203" y="5080081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8">
            <a:extLst>
              <a:ext uri="{FF2B5EF4-FFF2-40B4-BE49-F238E27FC236}">
                <a16:creationId xmlns:a16="http://schemas.microsoft.com/office/drawing/2014/main" id="{FF3067BB-D6A0-45C9-B2B7-A4024AB3D0A8}"/>
              </a:ext>
            </a:extLst>
          </p:cNvPr>
          <p:cNvSpPr/>
          <p:nvPr/>
        </p:nvSpPr>
        <p:spPr>
          <a:xfrm rot="900000">
            <a:off x="6337300" y="3775075"/>
            <a:ext cx="3103563" cy="3544888"/>
          </a:xfrm>
          <a:custGeom>
            <a:avLst/>
            <a:gdLst/>
            <a:ahLst/>
            <a:cxnLst/>
            <a:rect l="l" t="t" r="r" b="b"/>
            <a:pathLst>
              <a:path w="3102275" h="3544033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375388" y="0"/>
                </a:lnTo>
                <a:lnTo>
                  <a:pt x="3102275" y="2712781"/>
                </a:lnTo>
                <a:lnTo>
                  <a:pt x="0" y="3544033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7" name="Rounded Rectangle 19">
            <a:extLst>
              <a:ext uri="{FF2B5EF4-FFF2-40B4-BE49-F238E27FC236}">
                <a16:creationId xmlns:a16="http://schemas.microsoft.com/office/drawing/2014/main" id="{EB7E0D33-54BA-4216-B3F2-0302F2B9CCF6}"/>
              </a:ext>
            </a:extLst>
          </p:cNvPr>
          <p:cNvSpPr/>
          <p:nvPr/>
        </p:nvSpPr>
        <p:spPr>
          <a:xfrm rot="900000">
            <a:off x="7327900" y="-104775"/>
            <a:ext cx="2351088" cy="3821113"/>
          </a:xfrm>
          <a:custGeom>
            <a:avLst/>
            <a:gdLst/>
            <a:ahLst/>
            <a:cxnLst/>
            <a:rect l="l" t="t" r="r" b="b"/>
            <a:pathLst>
              <a:path w="2350627" h="3820866">
                <a:moveTo>
                  <a:pt x="1" y="355523"/>
                </a:moveTo>
                <a:lnTo>
                  <a:pt x="1326829" y="0"/>
                </a:lnTo>
                <a:lnTo>
                  <a:pt x="2350627" y="3820866"/>
                </a:lnTo>
                <a:lnTo>
                  <a:pt x="82091" y="3820866"/>
                </a:lnTo>
                <a:cubicBezTo>
                  <a:pt x="36754" y="3820866"/>
                  <a:pt x="1" y="3784113"/>
                  <a:pt x="0" y="3738776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900000">
            <a:off x="534986" y="2921829"/>
            <a:ext cx="5690855" cy="1570680"/>
          </a:xfrm>
        </p:spPr>
        <p:txBody>
          <a:bodyPr>
            <a:noAutofit/>
          </a:bodyPr>
          <a:lstStyle>
            <a:lvl1pPr algn="r">
              <a:defRPr sz="4800" b="0" cap="none" baseline="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900000">
            <a:off x="537849" y="4494201"/>
            <a:ext cx="5271544" cy="1500187"/>
          </a:xfrm>
        </p:spPr>
        <p:txBody>
          <a:bodyPr anchor="t"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46B3CD63-2AB2-4AA1-BD2F-2E8C259E56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900000">
            <a:off x="6878638" y="3760788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41CF087-D9A5-47D9-80A1-B96C50D3A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900000">
            <a:off x="7056438" y="3170238"/>
            <a:ext cx="19272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9A88B1-6498-4379-9E4E-EB78CEF5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900000" flipH="1">
            <a:off x="7177088" y="2660650"/>
            <a:ext cx="682625" cy="365125"/>
          </a:xfrm>
        </p:spPr>
        <p:txBody>
          <a:bodyPr/>
          <a:lstStyle>
            <a:lvl1pPr algn="l">
              <a:defRPr/>
            </a:lvl1pPr>
          </a:lstStyle>
          <a:p>
            <a:fld id="{24D50312-8D60-4943-9474-310E56EA98A6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651315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6">
            <a:extLst>
              <a:ext uri="{FF2B5EF4-FFF2-40B4-BE49-F238E27FC236}">
                <a16:creationId xmlns:a16="http://schemas.microsoft.com/office/drawing/2014/main" id="{F2A1F66F-6484-4F11-B8B1-4E9B9A288685}"/>
              </a:ext>
            </a:extLst>
          </p:cNvPr>
          <p:cNvSpPr/>
          <p:nvPr/>
        </p:nvSpPr>
        <p:spPr>
          <a:xfrm rot="20707748">
            <a:off x="-882650" y="-625475"/>
            <a:ext cx="7439025" cy="7343775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7">
            <a:extLst>
              <a:ext uri="{FF2B5EF4-FFF2-40B4-BE49-F238E27FC236}">
                <a16:creationId xmlns:a16="http://schemas.microsoft.com/office/drawing/2014/main" id="{8EDB3A9A-8BE1-4E12-80CB-55DEC1571AE8}"/>
              </a:ext>
            </a:extLst>
          </p:cNvPr>
          <p:cNvSpPr/>
          <p:nvPr/>
        </p:nvSpPr>
        <p:spPr>
          <a:xfrm rot="20707748">
            <a:off x="3236913" y="6275388"/>
            <a:ext cx="4387850" cy="1165225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9B155E4C-BC72-4E7E-A1CC-BB754D07247F}"/>
              </a:ext>
            </a:extLst>
          </p:cNvPr>
          <p:cNvSpPr/>
          <p:nvPr/>
        </p:nvSpPr>
        <p:spPr>
          <a:xfrm rot="20707748">
            <a:off x="7661275" y="5462588"/>
            <a:ext cx="1708150" cy="1535112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19">
            <a:extLst>
              <a:ext uri="{FF2B5EF4-FFF2-40B4-BE49-F238E27FC236}">
                <a16:creationId xmlns:a16="http://schemas.microsoft.com/office/drawing/2014/main" id="{8AFF0E98-CB5B-4FD2-B428-46409C41683C}"/>
              </a:ext>
            </a:extLst>
          </p:cNvPr>
          <p:cNvSpPr/>
          <p:nvPr/>
        </p:nvSpPr>
        <p:spPr>
          <a:xfrm rot="20707748">
            <a:off x="6667500" y="-490538"/>
            <a:ext cx="3065463" cy="5811838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1893" y="2231024"/>
            <a:ext cx="4820301" cy="1436159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 rot="-900000">
            <a:off x="1014439" y="1335061"/>
            <a:ext cx="2578608" cy="48398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3701032" y="618005"/>
            <a:ext cx="2580010" cy="4837176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E0D4AAD-7E68-48A5-84AA-EB8473E8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7756525" y="5888038"/>
            <a:ext cx="1241425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7C3D1596-838A-4045-B78F-B7137EFBA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4054475" y="5494338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2AF61BD3-E5F8-45B4-B42C-5D2257DC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7689850" y="5643563"/>
            <a:ext cx="1241425" cy="365125"/>
          </a:xfrm>
        </p:spPr>
        <p:txBody>
          <a:bodyPr/>
          <a:lstStyle>
            <a:lvl1pPr algn="l">
              <a:defRPr/>
            </a:lvl1pPr>
          </a:lstStyle>
          <a:p>
            <a:fld id="{9B1FA824-0314-4CDE-B0A5-2EEDE1E0E92F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247556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2">
            <a:extLst>
              <a:ext uri="{FF2B5EF4-FFF2-40B4-BE49-F238E27FC236}">
                <a16:creationId xmlns:a16="http://schemas.microsoft.com/office/drawing/2014/main" id="{837F97BD-4D68-48EC-B4F3-1922044F466F}"/>
              </a:ext>
            </a:extLst>
          </p:cNvPr>
          <p:cNvSpPr/>
          <p:nvPr/>
        </p:nvSpPr>
        <p:spPr>
          <a:xfrm rot="20707748">
            <a:off x="-882650" y="-625475"/>
            <a:ext cx="7439025" cy="7343775"/>
          </a:xfrm>
          <a:custGeom>
            <a:avLst/>
            <a:gdLst/>
            <a:ahLst/>
            <a:cxnLst/>
            <a:rect l="l" t="t" r="r" b="b"/>
            <a:pathLst>
              <a:path w="7439907" h="7344599">
                <a:moveTo>
                  <a:pt x="1760047" y="0"/>
                </a:moveTo>
                <a:lnTo>
                  <a:pt x="7439906" y="1508202"/>
                </a:lnTo>
                <a:lnTo>
                  <a:pt x="7439907" y="7262509"/>
                </a:lnTo>
                <a:cubicBezTo>
                  <a:pt x="7439906" y="7307846"/>
                  <a:pt x="7403153" y="7344599"/>
                  <a:pt x="7357816" y="7344599"/>
                </a:cubicBezTo>
                <a:lnTo>
                  <a:pt x="2697558" y="7344599"/>
                </a:lnTo>
                <a:lnTo>
                  <a:pt x="0" y="66283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53">
            <a:extLst>
              <a:ext uri="{FF2B5EF4-FFF2-40B4-BE49-F238E27FC236}">
                <a16:creationId xmlns:a16="http://schemas.microsoft.com/office/drawing/2014/main" id="{003F2DBD-8A49-48DC-9E3E-249EE7CD8544}"/>
              </a:ext>
            </a:extLst>
          </p:cNvPr>
          <p:cNvSpPr/>
          <p:nvPr/>
        </p:nvSpPr>
        <p:spPr>
          <a:xfrm rot="20707748">
            <a:off x="3236913" y="6275388"/>
            <a:ext cx="4387850" cy="1165225"/>
          </a:xfrm>
          <a:custGeom>
            <a:avLst/>
            <a:gdLst/>
            <a:ahLst/>
            <a:cxnLst/>
            <a:rect l="l" t="t" r="r" b="b"/>
            <a:pathLst>
              <a:path w="4387395" h="1165008">
                <a:moveTo>
                  <a:pt x="4337258" y="6451"/>
                </a:moveTo>
                <a:cubicBezTo>
                  <a:pt x="4366722" y="18913"/>
                  <a:pt x="4387395" y="48087"/>
                  <a:pt x="4387395" y="82090"/>
                </a:cubicBezTo>
                <a:lnTo>
                  <a:pt x="4387395" y="1165008"/>
                </a:lnTo>
                <a:lnTo>
                  <a:pt x="0" y="0"/>
                </a:lnTo>
                <a:lnTo>
                  <a:pt x="4305305" y="0"/>
                </a:lnTo>
                <a:cubicBezTo>
                  <a:pt x="4316639" y="0"/>
                  <a:pt x="4327437" y="2297"/>
                  <a:pt x="4337258" y="6451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ounded Rectangle 54">
            <a:extLst>
              <a:ext uri="{FF2B5EF4-FFF2-40B4-BE49-F238E27FC236}">
                <a16:creationId xmlns:a16="http://schemas.microsoft.com/office/drawing/2014/main" id="{97BCA262-845A-4B12-A28E-15B92869F8A4}"/>
              </a:ext>
            </a:extLst>
          </p:cNvPr>
          <p:cNvSpPr/>
          <p:nvPr/>
        </p:nvSpPr>
        <p:spPr>
          <a:xfrm rot="20707748">
            <a:off x="7661275" y="5462588"/>
            <a:ext cx="1708150" cy="1535112"/>
          </a:xfrm>
          <a:custGeom>
            <a:avLst/>
            <a:gdLst/>
            <a:ahLst/>
            <a:cxnLst/>
            <a:rect l="l" t="t" r="r" b="b"/>
            <a:pathLst>
              <a:path w="1709024" h="1536003">
                <a:moveTo>
                  <a:pt x="1709024" y="0"/>
                </a:moveTo>
                <a:lnTo>
                  <a:pt x="1301161" y="1536003"/>
                </a:lnTo>
                <a:lnTo>
                  <a:pt x="0" y="119050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ounded Rectangle 55">
            <a:extLst>
              <a:ext uri="{FF2B5EF4-FFF2-40B4-BE49-F238E27FC236}">
                <a16:creationId xmlns:a16="http://schemas.microsoft.com/office/drawing/2014/main" id="{061C7CEC-8186-4F26-AF68-B812321C0495}"/>
              </a:ext>
            </a:extLst>
          </p:cNvPr>
          <p:cNvSpPr/>
          <p:nvPr/>
        </p:nvSpPr>
        <p:spPr>
          <a:xfrm rot="20707748">
            <a:off x="6667500" y="-490538"/>
            <a:ext cx="3065463" cy="5811838"/>
          </a:xfrm>
          <a:custGeom>
            <a:avLst/>
            <a:gdLst/>
            <a:ahLst/>
            <a:cxnLst/>
            <a:rect l="l" t="t" r="r" b="b"/>
            <a:pathLst>
              <a:path w="3064333" h="5811872">
                <a:moveTo>
                  <a:pt x="0" y="0"/>
                </a:moveTo>
                <a:lnTo>
                  <a:pt x="3064333" y="813688"/>
                </a:lnTo>
                <a:lnTo>
                  <a:pt x="1737140" y="5811872"/>
                </a:lnTo>
                <a:lnTo>
                  <a:pt x="82090" y="5811872"/>
                </a:lnTo>
                <a:cubicBezTo>
                  <a:pt x="36753" y="5811872"/>
                  <a:pt x="0" y="5775119"/>
                  <a:pt x="0" y="5729782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-900000">
            <a:off x="854761" y="1406870"/>
            <a:ext cx="2213148" cy="759866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 rot="-900000">
            <a:off x="1120518" y="2227895"/>
            <a:ext cx="2578608" cy="3938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 rot="-900000">
            <a:off x="3535709" y="687503"/>
            <a:ext cx="2214753" cy="753043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 rot="-900000">
            <a:off x="3808498" y="1495882"/>
            <a:ext cx="2578608" cy="395590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11" name="Date Placeholder 6">
            <a:extLst>
              <a:ext uri="{FF2B5EF4-FFF2-40B4-BE49-F238E27FC236}">
                <a16:creationId xmlns:a16="http://schemas.microsoft.com/office/drawing/2014/main" id="{FF89845C-F029-42B4-9C1A-FDD9B0E6F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7753350" y="5888038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BD34FBE9-43B8-4917-9E73-8AAB05804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4051300" y="5495925"/>
            <a:ext cx="3124200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0EB8D858-C518-4FB1-A832-F8E6E24CF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7689850" y="5641975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fld id="{B77E2A1E-95E8-4936-B4E0-AED384FC1362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0788277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0">
            <a:extLst>
              <a:ext uri="{FF2B5EF4-FFF2-40B4-BE49-F238E27FC236}">
                <a16:creationId xmlns:a16="http://schemas.microsoft.com/office/drawing/2014/main" id="{C8CAD3D5-A591-4295-9D05-4C13F41CD077}"/>
              </a:ext>
            </a:extLst>
          </p:cNvPr>
          <p:cNvSpPr/>
          <p:nvPr/>
        </p:nvSpPr>
        <p:spPr>
          <a:xfrm rot="907748">
            <a:off x="-865188" y="850900"/>
            <a:ext cx="3614738" cy="6151563"/>
          </a:xfrm>
          <a:custGeom>
            <a:avLst/>
            <a:gdLst/>
            <a:ahLst/>
            <a:cxnLst/>
            <a:rect l="l" t="t" r="r" b="b"/>
            <a:pathLst>
              <a:path w="3615441" h="6151724">
                <a:moveTo>
                  <a:pt x="0" y="0"/>
                </a:moveTo>
                <a:lnTo>
                  <a:pt x="3533351" y="0"/>
                </a:lnTo>
                <a:cubicBezTo>
                  <a:pt x="3578688" y="0"/>
                  <a:pt x="3615441" y="36753"/>
                  <a:pt x="3615441" y="82090"/>
                </a:cubicBezTo>
                <a:lnTo>
                  <a:pt x="3615441" y="5623909"/>
                </a:lnTo>
                <a:lnTo>
                  <a:pt x="1663219" y="6151724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17B1C657-A14C-453A-9343-75679685F8D9}"/>
              </a:ext>
            </a:extLst>
          </p:cNvPr>
          <p:cNvSpPr/>
          <p:nvPr/>
        </p:nvSpPr>
        <p:spPr>
          <a:xfrm rot="907748">
            <a:off x="17463" y="-511175"/>
            <a:ext cx="3735387" cy="1387475"/>
          </a:xfrm>
          <a:custGeom>
            <a:avLst/>
            <a:gdLst/>
            <a:ahLst/>
            <a:cxnLst/>
            <a:rect l="l" t="t" r="r" b="b"/>
            <a:pathLst>
              <a:path w="3735394" h="1387781">
                <a:moveTo>
                  <a:pt x="0" y="1009924"/>
                </a:moveTo>
                <a:lnTo>
                  <a:pt x="3735394" y="0"/>
                </a:lnTo>
                <a:lnTo>
                  <a:pt x="3735394" y="1305691"/>
                </a:lnTo>
                <a:cubicBezTo>
                  <a:pt x="3735394" y="1351028"/>
                  <a:pt x="3698641" y="1387781"/>
                  <a:pt x="3653304" y="1387781"/>
                </a:cubicBezTo>
                <a:lnTo>
                  <a:pt x="102160" y="1387781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ounded Rectangle 22">
            <a:extLst>
              <a:ext uri="{FF2B5EF4-FFF2-40B4-BE49-F238E27FC236}">
                <a16:creationId xmlns:a16="http://schemas.microsoft.com/office/drawing/2014/main" id="{EDB86573-74F1-49B1-93B7-6EB5592845E1}"/>
              </a:ext>
            </a:extLst>
          </p:cNvPr>
          <p:cNvSpPr/>
          <p:nvPr/>
        </p:nvSpPr>
        <p:spPr>
          <a:xfrm rot="907748">
            <a:off x="2146300" y="6589713"/>
            <a:ext cx="1981200" cy="536575"/>
          </a:xfrm>
          <a:custGeom>
            <a:avLst/>
            <a:gdLst/>
            <a:ahLst/>
            <a:cxnLst/>
            <a:rect l="l" t="t" r="r" b="b"/>
            <a:pathLst>
              <a:path w="1981025" h="535602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81025" y="0"/>
                </a:lnTo>
                <a:lnTo>
                  <a:pt x="0" y="535602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23">
            <a:extLst>
              <a:ext uri="{FF2B5EF4-FFF2-40B4-BE49-F238E27FC236}">
                <a16:creationId xmlns:a16="http://schemas.microsoft.com/office/drawing/2014/main" id="{496E575D-3C5B-4D6B-ADBB-4EAF3D5A82B8}"/>
              </a:ext>
            </a:extLst>
          </p:cNvPr>
          <p:cNvSpPr/>
          <p:nvPr/>
        </p:nvSpPr>
        <p:spPr>
          <a:xfrm rot="907748">
            <a:off x="3184525" y="-554038"/>
            <a:ext cx="6783388" cy="7826376"/>
          </a:xfrm>
          <a:custGeom>
            <a:avLst/>
            <a:gdLst/>
            <a:ahLst/>
            <a:cxnLst/>
            <a:rect l="l" t="t" r="r" b="b"/>
            <a:pathLst>
              <a:path w="6782931" h="7826540">
                <a:moveTo>
                  <a:pt x="0" y="1349945"/>
                </a:moveTo>
                <a:lnTo>
                  <a:pt x="4993024" y="0"/>
                </a:lnTo>
                <a:lnTo>
                  <a:pt x="6782931" y="6620302"/>
                </a:lnTo>
                <a:lnTo>
                  <a:pt x="2321435" y="7826540"/>
                </a:lnTo>
                <a:lnTo>
                  <a:pt x="82090" y="7826540"/>
                </a:lnTo>
                <a:cubicBezTo>
                  <a:pt x="36753" y="7826540"/>
                  <a:pt x="0" y="7789787"/>
                  <a:pt x="0" y="7744450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-630936" y="2926080"/>
            <a:ext cx="5065776" cy="1691640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7" name="Date Placeholder 2">
            <a:extLst>
              <a:ext uri="{FF2B5EF4-FFF2-40B4-BE49-F238E27FC236}">
                <a16:creationId xmlns:a16="http://schemas.microsoft.com/office/drawing/2014/main" id="{4367E433-020C-4AAE-BA64-CFF1A8370A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900000">
            <a:off x="1692275" y="612775"/>
            <a:ext cx="17922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0D8C8A2-EE3D-4A2F-AE3C-BB96A2C8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900000">
            <a:off x="2493963" y="6100763"/>
            <a:ext cx="305117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DFCA7488-B843-4FA7-9379-FE0BCA7DD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900000">
            <a:off x="1262063" y="301625"/>
            <a:ext cx="2286000" cy="365125"/>
          </a:xfrm>
        </p:spPr>
        <p:txBody>
          <a:bodyPr/>
          <a:lstStyle>
            <a:lvl1pPr>
              <a:defRPr/>
            </a:lvl1pPr>
          </a:lstStyle>
          <a:p>
            <a:fld id="{3597C737-616C-46C8-84D4-54E0DFABB14E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9762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1">
            <a:extLst>
              <a:ext uri="{FF2B5EF4-FFF2-40B4-BE49-F238E27FC236}">
                <a16:creationId xmlns:a16="http://schemas.microsoft.com/office/drawing/2014/main" id="{A62BAEA9-057B-455D-910A-02F10B01B0B2}"/>
              </a:ext>
            </a:extLst>
          </p:cNvPr>
          <p:cNvSpPr/>
          <p:nvPr/>
        </p:nvSpPr>
        <p:spPr>
          <a:xfrm rot="900000">
            <a:off x="-371475" y="-1217613"/>
            <a:ext cx="8577263" cy="6343651"/>
          </a:xfrm>
          <a:custGeom>
            <a:avLst/>
            <a:gdLst/>
            <a:ahLst/>
            <a:cxnLst/>
            <a:rect l="l" t="t" r="r" b="b"/>
            <a:pathLst>
              <a:path w="8577953" h="6344114">
                <a:moveTo>
                  <a:pt x="0" y="2298455"/>
                </a:moveTo>
                <a:lnTo>
                  <a:pt x="8577953" y="0"/>
                </a:lnTo>
                <a:lnTo>
                  <a:pt x="8577953" y="6262024"/>
                </a:lnTo>
                <a:cubicBezTo>
                  <a:pt x="8577953" y="6307361"/>
                  <a:pt x="8541200" y="6344113"/>
                  <a:pt x="8495863" y="6344113"/>
                </a:cubicBezTo>
                <a:lnTo>
                  <a:pt x="1084031" y="634411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B6AC5C74-4104-4428-802C-3E91F99B6144}"/>
              </a:ext>
            </a:extLst>
          </p:cNvPr>
          <p:cNvSpPr/>
          <p:nvPr/>
        </p:nvSpPr>
        <p:spPr>
          <a:xfrm rot="900000">
            <a:off x="-449263" y="5208588"/>
            <a:ext cx="7470776" cy="2486025"/>
          </a:xfrm>
          <a:custGeom>
            <a:avLst/>
            <a:gdLst/>
            <a:ahLst/>
            <a:cxnLst/>
            <a:rect l="l" t="t" r="r" b="b"/>
            <a:pathLst>
              <a:path w="7470000" h="2486713">
                <a:moveTo>
                  <a:pt x="0" y="0"/>
                </a:moveTo>
                <a:lnTo>
                  <a:pt x="7387910" y="0"/>
                </a:lnTo>
                <a:cubicBezTo>
                  <a:pt x="7433247" y="0"/>
                  <a:pt x="7470000" y="36753"/>
                  <a:pt x="7470000" y="82090"/>
                </a:cubicBezTo>
                <a:lnTo>
                  <a:pt x="7470000" y="663670"/>
                </a:lnTo>
                <a:lnTo>
                  <a:pt x="666313" y="2486713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13">
            <a:extLst>
              <a:ext uri="{FF2B5EF4-FFF2-40B4-BE49-F238E27FC236}">
                <a16:creationId xmlns:a16="http://schemas.microsoft.com/office/drawing/2014/main" id="{0F0ECADE-4991-4465-883F-C7E359C74B95}"/>
              </a:ext>
            </a:extLst>
          </p:cNvPr>
          <p:cNvSpPr/>
          <p:nvPr/>
        </p:nvSpPr>
        <p:spPr>
          <a:xfrm rot="900000">
            <a:off x="7192963" y="6483350"/>
            <a:ext cx="1931987" cy="635000"/>
          </a:xfrm>
          <a:custGeom>
            <a:avLst/>
            <a:gdLst/>
            <a:ahLst/>
            <a:cxnLst/>
            <a:rect l="l" t="t" r="r" b="b"/>
            <a:pathLst>
              <a:path w="1932834" h="63563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1901288" y="0"/>
                </a:lnTo>
                <a:lnTo>
                  <a:pt x="1932834" y="117729"/>
                </a:lnTo>
                <a:lnTo>
                  <a:pt x="0" y="635630"/>
                </a:lnTo>
                <a:lnTo>
                  <a:pt x="0" y="82090"/>
                </a:lnTo>
                <a:cubicBezTo>
                  <a:pt x="0" y="48087"/>
                  <a:pt x="20673" y="18913"/>
                  <a:pt x="50137" y="6451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9C5CC327-84C7-41E5-B5D2-1B93B51766E0}"/>
              </a:ext>
            </a:extLst>
          </p:cNvPr>
          <p:cNvSpPr/>
          <p:nvPr/>
        </p:nvSpPr>
        <p:spPr>
          <a:xfrm rot="900000">
            <a:off x="8126413" y="92075"/>
            <a:ext cx="1879600" cy="6415088"/>
          </a:xfrm>
          <a:custGeom>
            <a:avLst/>
            <a:gdLst/>
            <a:ahLst/>
            <a:cxnLst/>
            <a:rect l="l" t="t" r="r" b="b"/>
            <a:pathLst>
              <a:path w="1878991" h="6414233">
                <a:moveTo>
                  <a:pt x="0" y="42953"/>
                </a:moveTo>
                <a:lnTo>
                  <a:pt x="160303" y="0"/>
                </a:lnTo>
                <a:lnTo>
                  <a:pt x="1878991" y="6414233"/>
                </a:lnTo>
                <a:lnTo>
                  <a:pt x="82090" y="6414233"/>
                </a:lnTo>
                <a:cubicBezTo>
                  <a:pt x="36753" y="6414233"/>
                  <a:pt x="0" y="6377480"/>
                  <a:pt x="0" y="633214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C7095378-B98B-43CF-B6F0-5362A7FE7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900000">
            <a:off x="7521575" y="5927725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2DFB162-585F-4726-9E39-B8D9A3374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900000">
            <a:off x="3892550" y="5988050"/>
            <a:ext cx="3124200" cy="293688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24C1A63-BE14-428C-8B0F-754B5734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900000">
            <a:off x="7599363" y="5570538"/>
            <a:ext cx="715962" cy="365125"/>
          </a:xfrm>
        </p:spPr>
        <p:txBody>
          <a:bodyPr/>
          <a:lstStyle>
            <a:lvl1pPr algn="l">
              <a:defRPr/>
            </a:lvl1pPr>
          </a:lstStyle>
          <a:p>
            <a:fld id="{209A6E6F-E2F9-4D27-A5DD-54191533CFE8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873888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2">
            <a:extLst>
              <a:ext uri="{FF2B5EF4-FFF2-40B4-BE49-F238E27FC236}">
                <a16:creationId xmlns:a16="http://schemas.microsoft.com/office/drawing/2014/main" id="{93332381-97C4-4D4B-8145-FAAA40120F19}"/>
              </a:ext>
            </a:extLst>
          </p:cNvPr>
          <p:cNvSpPr/>
          <p:nvPr/>
        </p:nvSpPr>
        <p:spPr>
          <a:xfrm rot="20707748">
            <a:off x="-896938" y="-623888"/>
            <a:ext cx="7286626" cy="6040438"/>
          </a:xfrm>
          <a:custGeom>
            <a:avLst/>
            <a:gdLst/>
            <a:ahLst/>
            <a:cxnLst/>
            <a:rect l="l" t="t" r="r" b="b"/>
            <a:pathLst>
              <a:path w="7286946" h="6041338">
                <a:moveTo>
                  <a:pt x="1604186" y="0"/>
                </a:moveTo>
                <a:lnTo>
                  <a:pt x="7286946" y="1508972"/>
                </a:lnTo>
                <a:lnTo>
                  <a:pt x="7286946" y="5959247"/>
                </a:lnTo>
                <a:cubicBezTo>
                  <a:pt x="7286946" y="6004584"/>
                  <a:pt x="7250193" y="6041337"/>
                  <a:pt x="7204856" y="6041337"/>
                </a:cubicBezTo>
                <a:lnTo>
                  <a:pt x="0" y="6041338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3">
            <a:extLst>
              <a:ext uri="{FF2B5EF4-FFF2-40B4-BE49-F238E27FC236}">
                <a16:creationId xmlns:a16="http://schemas.microsoft.com/office/drawing/2014/main" id="{340522B0-27DC-48F2-931A-7DB91F50C5A9}"/>
              </a:ext>
            </a:extLst>
          </p:cNvPr>
          <p:cNvSpPr/>
          <p:nvPr/>
        </p:nvSpPr>
        <p:spPr>
          <a:xfrm rot="20707748">
            <a:off x="65088" y="5378450"/>
            <a:ext cx="7442200" cy="2476500"/>
          </a:xfrm>
          <a:custGeom>
            <a:avLst/>
            <a:gdLst/>
            <a:ahLst/>
            <a:cxnLst/>
            <a:rect l="l" t="t" r="r" b="b"/>
            <a:pathLst>
              <a:path w="7443151" h="2476431">
                <a:moveTo>
                  <a:pt x="7393013" y="6452"/>
                </a:moveTo>
                <a:cubicBezTo>
                  <a:pt x="7422477" y="18914"/>
                  <a:pt x="7443150" y="48087"/>
                  <a:pt x="7443150" y="82090"/>
                </a:cubicBezTo>
                <a:lnTo>
                  <a:pt x="7443151" y="2476431"/>
                </a:lnTo>
                <a:lnTo>
                  <a:pt x="0" y="500014"/>
                </a:lnTo>
                <a:lnTo>
                  <a:pt x="132771" y="1"/>
                </a:lnTo>
                <a:lnTo>
                  <a:pt x="7361060" y="1"/>
                </a:lnTo>
                <a:cubicBezTo>
                  <a:pt x="7372394" y="0"/>
                  <a:pt x="7383192" y="2298"/>
                  <a:pt x="7393013" y="6452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4">
            <a:extLst>
              <a:ext uri="{FF2B5EF4-FFF2-40B4-BE49-F238E27FC236}">
                <a16:creationId xmlns:a16="http://schemas.microsoft.com/office/drawing/2014/main" id="{1B7AF44D-0630-4F1F-9819-130FB7F21984}"/>
              </a:ext>
            </a:extLst>
          </p:cNvPr>
          <p:cNvSpPr/>
          <p:nvPr/>
        </p:nvSpPr>
        <p:spPr>
          <a:xfrm rot="20707748">
            <a:off x="7661275" y="5459413"/>
            <a:ext cx="1708150" cy="1538287"/>
          </a:xfrm>
          <a:custGeom>
            <a:avLst/>
            <a:gdLst/>
            <a:ahLst/>
            <a:cxnLst/>
            <a:rect l="l" t="t" r="r" b="b"/>
            <a:pathLst>
              <a:path w="1709023" h="1538302">
                <a:moveTo>
                  <a:pt x="1709023" y="0"/>
                </a:moveTo>
                <a:lnTo>
                  <a:pt x="1300550" y="1538302"/>
                </a:lnTo>
                <a:lnTo>
                  <a:pt x="0" y="1192960"/>
                </a:lnTo>
                <a:lnTo>
                  <a:pt x="0" y="82090"/>
                </a:lnTo>
                <a:cubicBezTo>
                  <a:pt x="0" y="36753"/>
                  <a:pt x="36753" y="0"/>
                  <a:pt x="8209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760353A2-CBFD-47F5-AAF7-1435CE4383FF}"/>
              </a:ext>
            </a:extLst>
          </p:cNvPr>
          <p:cNvSpPr/>
          <p:nvPr/>
        </p:nvSpPr>
        <p:spPr>
          <a:xfrm rot="20707748">
            <a:off x="6673850" y="-490538"/>
            <a:ext cx="3059113" cy="5810251"/>
          </a:xfrm>
          <a:custGeom>
            <a:avLst/>
            <a:gdLst/>
            <a:ahLst/>
            <a:cxnLst/>
            <a:rect l="l" t="t" r="r" b="b"/>
            <a:pathLst>
              <a:path w="3059119" h="5809409">
                <a:moveTo>
                  <a:pt x="0" y="0"/>
                </a:moveTo>
                <a:lnTo>
                  <a:pt x="3059119" y="812303"/>
                </a:lnTo>
                <a:lnTo>
                  <a:pt x="1732212" y="5809409"/>
                </a:lnTo>
                <a:lnTo>
                  <a:pt x="82090" y="5809409"/>
                </a:lnTo>
                <a:cubicBezTo>
                  <a:pt x="36753" y="5809409"/>
                  <a:pt x="0" y="5772656"/>
                  <a:pt x="0" y="5727319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4500000">
            <a:off x="5175504" y="2231136"/>
            <a:ext cx="4818888" cy="1435608"/>
          </a:xfrm>
        </p:spPr>
        <p:txBody>
          <a:bodyPr/>
          <a:lstStyle>
            <a:lvl1pPr algn="r">
              <a:defRPr sz="4400" b="0"/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-900000">
            <a:off x="844848" y="997933"/>
            <a:ext cx="5343100" cy="3888220"/>
          </a:xfrm>
        </p:spPr>
        <p:txBody>
          <a:bodyPr anchor="b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-900000">
            <a:off x="3216573" y="5144589"/>
            <a:ext cx="3930375" cy="988131"/>
          </a:xfrm>
        </p:spPr>
        <p:txBody>
          <a:bodyPr/>
          <a:lstStyle>
            <a:lvl1pPr marL="0" indent="0" algn="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0323F3CD-E4D1-4885-8D47-F630F9C73C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0700000">
            <a:off x="7753350" y="5888038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8E7B0A5F-8F6F-4C8D-A113-313A53D82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0700000">
            <a:off x="4264025" y="6099175"/>
            <a:ext cx="3062288" cy="36512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395293DA-145B-434B-A4CA-67FACA99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0700000">
            <a:off x="7689850" y="5641975"/>
            <a:ext cx="1244600" cy="365125"/>
          </a:xfrm>
        </p:spPr>
        <p:txBody>
          <a:bodyPr/>
          <a:lstStyle>
            <a:lvl1pPr algn="l">
              <a:defRPr/>
            </a:lvl1pPr>
          </a:lstStyle>
          <a:p>
            <a:fld id="{6818BE60-B989-416E-9D3C-E30985DF6B5C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538792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14">
            <a:extLst>
              <a:ext uri="{FF2B5EF4-FFF2-40B4-BE49-F238E27FC236}">
                <a16:creationId xmlns:a16="http://schemas.microsoft.com/office/drawing/2014/main" id="{2CD828D1-C562-4114-8478-E7CD854B7E0F}"/>
              </a:ext>
            </a:extLst>
          </p:cNvPr>
          <p:cNvSpPr/>
          <p:nvPr/>
        </p:nvSpPr>
        <p:spPr>
          <a:xfrm rot="900000">
            <a:off x="-533400" y="-979488"/>
            <a:ext cx="6672263" cy="6821488"/>
          </a:xfrm>
          <a:custGeom>
            <a:avLst/>
            <a:gdLst/>
            <a:ahLst/>
            <a:cxnLst/>
            <a:rect l="l" t="t" r="r" b="b"/>
            <a:pathLst>
              <a:path w="6672870" h="6821601">
                <a:moveTo>
                  <a:pt x="0" y="1787990"/>
                </a:moveTo>
                <a:lnTo>
                  <a:pt x="6672870" y="0"/>
                </a:lnTo>
                <a:lnTo>
                  <a:pt x="6672870" y="6739511"/>
                </a:lnTo>
                <a:cubicBezTo>
                  <a:pt x="6672870" y="6784848"/>
                  <a:pt x="6636117" y="6821601"/>
                  <a:pt x="6590780" y="6821601"/>
                </a:cubicBezTo>
                <a:lnTo>
                  <a:pt x="1348753" y="682160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ounded Rectangle 15">
            <a:extLst>
              <a:ext uri="{FF2B5EF4-FFF2-40B4-BE49-F238E27FC236}">
                <a16:creationId xmlns:a16="http://schemas.microsoft.com/office/drawing/2014/main" id="{71FCF61A-C207-4BB5-9E86-CB547E2E9B12}"/>
              </a:ext>
            </a:extLst>
          </p:cNvPr>
          <p:cNvSpPr/>
          <p:nvPr/>
        </p:nvSpPr>
        <p:spPr>
          <a:xfrm rot="900000">
            <a:off x="-284163" y="5969000"/>
            <a:ext cx="5300663" cy="1497013"/>
          </a:xfrm>
          <a:custGeom>
            <a:avLst/>
            <a:gdLst/>
            <a:ahLst/>
            <a:cxnLst/>
            <a:rect l="l" t="t" r="r" b="b"/>
            <a:pathLst>
              <a:path w="5300494" h="1495954">
                <a:moveTo>
                  <a:pt x="0" y="0"/>
                </a:moveTo>
                <a:lnTo>
                  <a:pt x="5218404" y="0"/>
                </a:lnTo>
                <a:cubicBezTo>
                  <a:pt x="5263741" y="0"/>
                  <a:pt x="5300494" y="36753"/>
                  <a:pt x="5300494" y="82090"/>
                </a:cubicBezTo>
                <a:lnTo>
                  <a:pt x="5300494" y="183095"/>
                </a:lnTo>
                <a:lnTo>
                  <a:pt x="400840" y="1495954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ounded Rectangle 16">
            <a:extLst>
              <a:ext uri="{FF2B5EF4-FFF2-40B4-BE49-F238E27FC236}">
                <a16:creationId xmlns:a16="http://schemas.microsoft.com/office/drawing/2014/main" id="{4415A364-B8BD-4103-9F70-A39570D993D2}"/>
              </a:ext>
            </a:extLst>
          </p:cNvPr>
          <p:cNvSpPr/>
          <p:nvPr/>
        </p:nvSpPr>
        <p:spPr>
          <a:xfrm rot="900000">
            <a:off x="6931025" y="-242888"/>
            <a:ext cx="2433638" cy="1384301"/>
          </a:xfrm>
          <a:custGeom>
            <a:avLst/>
            <a:gdLst/>
            <a:ahLst/>
            <a:cxnLst/>
            <a:rect l="l" t="t" r="r" b="b"/>
            <a:pathLst>
              <a:path w="2434235" h="1383623">
                <a:moveTo>
                  <a:pt x="0" y="552912"/>
                </a:moveTo>
                <a:lnTo>
                  <a:pt x="2063495" y="0"/>
                </a:lnTo>
                <a:lnTo>
                  <a:pt x="2434235" y="1383623"/>
                </a:lnTo>
                <a:lnTo>
                  <a:pt x="82090" y="1383622"/>
                </a:lnTo>
                <a:cubicBezTo>
                  <a:pt x="36754" y="1383622"/>
                  <a:pt x="0" y="1346869"/>
                  <a:pt x="0" y="1301533"/>
                </a:cubicBez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ounded Rectangle 17">
            <a:extLst>
              <a:ext uri="{FF2B5EF4-FFF2-40B4-BE49-F238E27FC236}">
                <a16:creationId xmlns:a16="http://schemas.microsoft.com/office/drawing/2014/main" id="{3A671D80-5106-4BA1-B1C9-11B5E962A254}"/>
              </a:ext>
            </a:extLst>
          </p:cNvPr>
          <p:cNvSpPr/>
          <p:nvPr/>
        </p:nvSpPr>
        <p:spPr>
          <a:xfrm rot="900000">
            <a:off x="5899150" y="1282700"/>
            <a:ext cx="3843338" cy="6178550"/>
          </a:xfrm>
          <a:custGeom>
            <a:avLst/>
            <a:gdLst/>
            <a:ahLst/>
            <a:cxnLst/>
            <a:rect l="l" t="t" r="r" b="b"/>
            <a:pathLst>
              <a:path w="3842742" h="6178450">
                <a:moveTo>
                  <a:pt x="50137" y="6451"/>
                </a:moveTo>
                <a:cubicBezTo>
                  <a:pt x="59958" y="2297"/>
                  <a:pt x="70756" y="0"/>
                  <a:pt x="82090" y="0"/>
                </a:cubicBezTo>
                <a:lnTo>
                  <a:pt x="2463128" y="0"/>
                </a:lnTo>
                <a:lnTo>
                  <a:pt x="3842742" y="5148790"/>
                </a:lnTo>
                <a:lnTo>
                  <a:pt x="0" y="6178450"/>
                </a:lnTo>
                <a:lnTo>
                  <a:pt x="0" y="82090"/>
                </a:lnTo>
                <a:cubicBezTo>
                  <a:pt x="0" y="48087"/>
                  <a:pt x="20674" y="18913"/>
                  <a:pt x="50137" y="645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-4500000">
            <a:off x="4578273" y="2744935"/>
            <a:ext cx="5036383" cy="1997131"/>
          </a:xfrm>
        </p:spPr>
        <p:txBody>
          <a:bodyPr anchor="t"/>
          <a:lstStyle>
            <a:lvl1pPr algn="r">
              <a:defRPr sz="4400" b="0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900000">
            <a:off x="1507529" y="615731"/>
            <a:ext cx="4323504" cy="3294418"/>
          </a:xfrm>
          <a:prstGeom prst="roundRect">
            <a:avLst>
              <a:gd name="adj" fmla="val 4992"/>
            </a:avLst>
          </a:prstGeom>
          <a:ln w="19050">
            <a:solidFill>
              <a:schemeClr val="tx1"/>
            </a:solidFill>
          </a:ln>
          <a:effectLst>
            <a:innerShdw blurRad="101600" dir="13500000">
              <a:prstClr val="black">
                <a:alpha val="70000"/>
              </a:prstClr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x-none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900000">
            <a:off x="822789" y="4161126"/>
            <a:ext cx="4310915" cy="1203540"/>
          </a:xfrm>
        </p:spPr>
        <p:txBody>
          <a:bodyPr anchor="t"/>
          <a:lstStyle>
            <a:lvl1pPr marL="0" indent="0" algn="ctr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B3EC97FE-9DE4-46DA-A968-142F3D3732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900000">
            <a:off x="6992938" y="571500"/>
            <a:ext cx="15240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AABB41C4-4418-412F-90AE-0D4BFF644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900000">
            <a:off x="647700" y="5162550"/>
            <a:ext cx="2976563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C05AA598-4495-474F-B414-5BEC97B6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900000">
            <a:off x="7046913" y="390525"/>
            <a:ext cx="1962150" cy="365125"/>
          </a:xfrm>
        </p:spPr>
        <p:txBody>
          <a:bodyPr/>
          <a:lstStyle>
            <a:lvl1pPr algn="l">
              <a:defRPr/>
            </a:lvl1pPr>
          </a:lstStyle>
          <a:p>
            <a:fld id="{369365AE-21FC-483F-BB90-FCAE9C9EF65A}" type="slidenum">
              <a:rPr lang="en-US" altLang="en-US"/>
              <a:pPr/>
              <a:t>‹nº›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6451329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Scan1080Base.png">
            <a:extLst>
              <a:ext uri="{FF2B5EF4-FFF2-40B4-BE49-F238E27FC236}">
                <a16:creationId xmlns:a16="http://schemas.microsoft.com/office/drawing/2014/main" id="{27968740-46DD-4228-AE7A-30D174FEC5AF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-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63446-5F8C-494A-AAB0-47C4EBFEF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-5400000">
            <a:off x="-673893" y="2807493"/>
            <a:ext cx="5321300" cy="18399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3EA20-0F92-4796-9534-C7956F6FA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57600" y="990600"/>
            <a:ext cx="5027613" cy="4783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C8026-4D8C-4AAB-9580-986F6E5BCD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162800" y="609600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/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8EA60-2B9A-4B03-AE0A-692AB0F6A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096000"/>
            <a:ext cx="312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25B899-1CAB-4B2F-9FD0-C2F2EF3903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2788" y="53181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2400">
                <a:solidFill>
                  <a:srgbClr val="FFFFFF"/>
                </a:solidFill>
              </a:defRPr>
            </a:lvl1pPr>
          </a:lstStyle>
          <a:p>
            <a:fld id="{8C9E73D3-9269-4C72-A780-23E048B445E0}" type="slidenum">
              <a:rPr lang="en-US" altLang="en-US"/>
              <a:pPr/>
              <a:t>‹nº›</a:t>
            </a:fld>
            <a:endParaRPr lang="en-U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</p:sldLayoutIdLst>
  <p:transition/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S PGothic" panose="020B0600070205080204" pitchFamily="34" charset="-128"/>
          <a:cs typeface="ＭＳ Ｐゴシック" charset="0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ckwell" charset="0"/>
          <a:ea typeface="MS PGothic" panose="020B0600070205080204" pitchFamily="34" charset="-128"/>
          <a:cs typeface="ＭＳ Ｐゴシック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ckwell" charset="0"/>
          <a:ea typeface="MS PGothic" panose="020B0600070205080204" pitchFamily="34" charset="-128"/>
          <a:cs typeface="ＭＳ Ｐゴシック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ckwell" charset="0"/>
          <a:ea typeface="MS PGothic" panose="020B0600070205080204" pitchFamily="34" charset="-128"/>
          <a:cs typeface="ＭＳ Ｐゴシック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Rockwell" charset="0"/>
          <a:ea typeface="MS PGothic" panose="020B0600070205080204" pitchFamily="34" charset="-128"/>
          <a:cs typeface="ＭＳ Ｐゴシック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125" indent="-365125" algn="l" rtl="0" eaLnBrk="0" fontAlgn="base" hangingPunct="0">
        <a:spcBef>
          <a:spcPct val="20000"/>
        </a:spcBef>
        <a:spcAft>
          <a:spcPts val="600"/>
        </a:spcAft>
        <a:buSzPct val="140000"/>
        <a:buFont typeface="Wingdings" panose="05000000000000000000" pitchFamily="2" charset="2"/>
        <a:buChar char=""/>
        <a:defRPr sz="28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pitchFamily="34" charset="-128"/>
          <a:cs typeface="ＭＳ Ｐゴシック" charset="0"/>
        </a:defRPr>
      </a:lvl1pPr>
      <a:lvl2pPr marL="730250" indent="-365125" algn="l" rtl="0" eaLnBrk="0" fontAlgn="base" hangingPunct="0">
        <a:spcBef>
          <a:spcPct val="20000"/>
        </a:spcBef>
        <a:spcAft>
          <a:spcPts val="600"/>
        </a:spcAft>
        <a:buSzPct val="140000"/>
        <a:buFont typeface="Wingdings" panose="05000000000000000000" pitchFamily="2" charset="2"/>
        <a:buChar char=""/>
        <a:defRPr sz="24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pitchFamily="34" charset="-128"/>
          <a:cs typeface="+mn-cs"/>
        </a:defRPr>
      </a:lvl2pPr>
      <a:lvl3pPr marL="1096963" indent="-319088" algn="l" rtl="0" eaLnBrk="0" fontAlgn="base" hangingPunct="0">
        <a:spcBef>
          <a:spcPct val="20000"/>
        </a:spcBef>
        <a:spcAft>
          <a:spcPts val="600"/>
        </a:spcAft>
        <a:buSzPct val="140000"/>
        <a:buFont typeface="Wingdings" panose="05000000000000000000" pitchFamily="2" charset="2"/>
        <a:buChar char=""/>
        <a:defRPr sz="20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pitchFamily="34" charset="-128"/>
          <a:cs typeface="+mn-cs"/>
        </a:defRPr>
      </a:lvl3pPr>
      <a:lvl4pPr marL="1371600" indent="-273050" algn="l" rtl="0" eaLnBrk="0" fontAlgn="base" hangingPunct="0">
        <a:spcBef>
          <a:spcPct val="20000"/>
        </a:spcBef>
        <a:spcAft>
          <a:spcPts val="600"/>
        </a:spcAft>
        <a:buSzPct val="140000"/>
        <a:buFont typeface="Wingdings" panose="05000000000000000000" pitchFamily="2" charset="2"/>
        <a:buChar char=""/>
        <a:defRPr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pitchFamily="34" charset="-128"/>
          <a:cs typeface="+mn-cs"/>
        </a:defRPr>
      </a:lvl4pPr>
      <a:lvl5pPr marL="1644650" indent="-273050" algn="l" rtl="0" eaLnBrk="0" fontAlgn="base" hangingPunct="0">
        <a:spcBef>
          <a:spcPct val="20000"/>
        </a:spcBef>
        <a:spcAft>
          <a:spcPts val="600"/>
        </a:spcAft>
        <a:buSzPct val="140000"/>
        <a:buFont typeface="Wingdings" panose="05000000000000000000" pitchFamily="2" charset="2"/>
        <a:buChar char=""/>
        <a:defRPr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MS PGothic" panose="020B0600070205080204" pitchFamily="34" charset="-128"/>
          <a:cs typeface="+mn-cs"/>
        </a:defRPr>
      </a:lvl5pPr>
      <a:lvl6pPr marL="192024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46888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24"/>
        </a:spcBef>
        <a:spcAft>
          <a:spcPts val="600"/>
        </a:spcAft>
        <a:buClrTx/>
        <a:buSzPct val="130000"/>
        <a:buFont typeface="Wingdings" pitchFamily="2" charset="2"/>
        <a:buChar char=""/>
        <a:defRPr sz="16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52B4BF9-397F-4E2D-B2D4-027D37BB1A4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2819400"/>
            <a:ext cx="8305800" cy="3581400"/>
          </a:xfrm>
        </p:spPr>
        <p:txBody>
          <a:bodyPr wrap="square" numCol="1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/>
            <a:r>
              <a:rPr lang="pt-BR" altLang="en-US" b="1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  <a:t>Qualidade</a:t>
            </a:r>
            <a:br>
              <a:rPr lang="pt-BR" altLang="en-US" sz="4000" b="1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</a:br>
            <a:r>
              <a:rPr lang="bg-BG" altLang="en-US" sz="4000" b="1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  <a:t>de Software</a:t>
            </a:r>
            <a:br>
              <a:rPr lang="pt-BR" altLang="en-US" sz="4000" b="1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</a:br>
            <a:r>
              <a:rPr lang="pt-BR" altLang="en-US" sz="2900" i="1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  <a:t>Vivian Pedó</a:t>
            </a:r>
            <a:br>
              <a:rPr lang="pt-BR" altLang="en-US" sz="2900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</a:br>
            <a:r>
              <a:rPr lang="pt-BR" altLang="en-US" sz="2900" dirty="0">
                <a:effectLst>
                  <a:outerShdw blurRad="38100" dist="38100" dir="2700000" algn="tl">
                    <a:srgbClr val="318FC5"/>
                  </a:outerShdw>
                </a:effectLst>
                <a:latin typeface="Arial" panose="020B0604020202020204" pitchFamily="34" charset="0"/>
              </a:rPr>
              <a:t>profeviv@framers.com.br</a:t>
            </a:r>
            <a:endParaRPr lang="en-US" altLang="en-US" sz="2900" dirty="0">
              <a:effectLst>
                <a:outerShdw blurRad="38100" dist="38100" dir="2700000" algn="tl">
                  <a:srgbClr val="318FC5"/>
                </a:outerShdw>
              </a:effectLst>
              <a:latin typeface="Arial" panose="020B0604020202020204" pitchFamily="34" charset="0"/>
            </a:endParaRPr>
          </a:p>
        </p:txBody>
      </p:sp>
      <p:sp>
        <p:nvSpPr>
          <p:cNvPr id="2051" name="Espaço Reservado para Número de Slide 2">
            <a:extLst>
              <a:ext uri="{FF2B5EF4-FFF2-40B4-BE49-F238E27FC236}">
                <a16:creationId xmlns:a16="http://schemas.microsoft.com/office/drawing/2014/main" id="{4E661B8B-11BD-4960-90AF-F0C8F65D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dirty="0"/>
              <a:t>Aula 04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4977F9-82C3-431E-B17A-3A2AF1141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685800"/>
            <a:ext cx="4786130" cy="1579423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Número de Slide 3">
            <a:extLst>
              <a:ext uri="{FF2B5EF4-FFF2-40B4-BE49-F238E27FC236}">
                <a16:creationId xmlns:a16="http://schemas.microsoft.com/office/drawing/2014/main" id="{DCFCADE5-E83F-4899-85D9-7676EC67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25775" y="157163"/>
            <a:ext cx="674688" cy="3460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0B084BA-EADF-48AB-B508-062C3D916E20}" type="slidenum">
              <a:rPr lang="en-US" altLang="en-US"/>
              <a:pPr eaLnBrk="1" hangingPunct="1"/>
              <a:t>10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38F51A5-B5F6-4BC6-92EC-546068DC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Exercício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FACA0E6-9CDD-4AA1-B562-9D2B4E8D0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81" y="2133600"/>
            <a:ext cx="3200354" cy="3200354"/>
          </a:xfrm>
          <a:prstGeom prst="rect">
            <a:avLst/>
          </a:prstGeo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AD3D2421-7E81-492F-9625-C7F6FF57C918}"/>
              </a:ext>
            </a:extLst>
          </p:cNvPr>
          <p:cNvSpPr/>
          <p:nvPr/>
        </p:nvSpPr>
        <p:spPr>
          <a:xfrm>
            <a:off x="563881" y="2114103"/>
            <a:ext cx="44196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/>
              <a:t>Construir um robô de qualidade seguindo os requisitos:</a:t>
            </a:r>
          </a:p>
          <a:p>
            <a:endParaRPr lang="pt-BR" sz="2800" dirty="0"/>
          </a:p>
          <a:p>
            <a:r>
              <a:rPr lang="pt-BR" sz="2800" dirty="0"/>
              <a:t>Robôs construídos pela coalisão aliada contra extraterrestres. Seguir as instruções nos requisitos.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1298089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Espaço Reservado para Número de Slide 3">
            <a:extLst>
              <a:ext uri="{FF2B5EF4-FFF2-40B4-BE49-F238E27FC236}">
                <a16:creationId xmlns:a16="http://schemas.microsoft.com/office/drawing/2014/main" id="{531F9122-ACCC-41A6-8C95-72A163E69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8AA2941-71E6-4BE7-9753-F62BB8E035E2}" type="slidenum">
              <a:rPr lang="en-US" altLang="en-US"/>
              <a:pPr eaLnBrk="1" hangingPunct="1"/>
              <a:t>11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704A9902-9AAF-4B07-A89D-1490129BD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810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pt-BR" altLang="en-US" sz="3200" b="1" dirty="0">
                <a:solidFill>
                  <a:schemeClr val="tx2"/>
                </a:solidFill>
                <a:latin typeface="Zurich Ex BT" charset="0"/>
              </a:rPr>
              <a:t>Identificação da Importância</a:t>
            </a:r>
          </a:p>
          <a:p>
            <a:pPr algn="ctr" eaLnBrk="1" hangingPunct="1"/>
            <a:r>
              <a:rPr lang="pt-BR" altLang="en-US" sz="3200" b="1" dirty="0">
                <a:solidFill>
                  <a:schemeClr val="tx2"/>
                </a:solidFill>
                <a:latin typeface="Zurich Ex BT" charset="0"/>
              </a:rPr>
              <a:t>Dos Fatores de Qualidade</a:t>
            </a:r>
            <a:endParaRPr lang="en-US" altLang="en-US" sz="3200" b="1" dirty="0">
              <a:solidFill>
                <a:schemeClr val="tx2"/>
              </a:solidFill>
              <a:latin typeface="Zurich Ex BT" charset="0"/>
            </a:endParaRPr>
          </a:p>
        </p:txBody>
      </p:sp>
      <p:graphicFrame>
        <p:nvGraphicFramePr>
          <p:cNvPr id="62467" name="Object 3">
            <a:extLst>
              <a:ext uri="{FF2B5EF4-FFF2-40B4-BE49-F238E27FC236}">
                <a16:creationId xmlns:a16="http://schemas.microsoft.com/office/drawing/2014/main" id="{17A7F56F-DB22-4456-A0D0-E837FB3DAA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1000" y="2971800"/>
          <a:ext cx="8485188" cy="275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13" r:id="rId3" imgW="0" imgH="0" progId="">
                  <p:embed/>
                </p:oleObj>
              </mc:Choice>
              <mc:Fallback>
                <p:oleObj r:id="rId3" imgW="0" imgH="0" progId="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971800"/>
                        <a:ext cx="8485188" cy="275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68" name="Rectangle 1">
            <a:extLst>
              <a:ext uri="{FF2B5EF4-FFF2-40B4-BE49-F238E27FC236}">
                <a16:creationId xmlns:a16="http://schemas.microsoft.com/office/drawing/2014/main" id="{6F8014BA-05A4-4974-BCA3-076E9CE38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6172" y="2209800"/>
            <a:ext cx="519129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GB" alt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Considerar Características Básicas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DCCEE6E-E908-4EC4-91DE-9886BBC41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524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64514" name="Espaço Reservado para Número de Slide 13">
            <a:extLst>
              <a:ext uri="{FF2B5EF4-FFF2-40B4-BE49-F238E27FC236}">
                <a16:creationId xmlns:a16="http://schemas.microsoft.com/office/drawing/2014/main" id="{0FF4F6A0-EB7B-4115-A877-2D8533DA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35913" y="5949950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43705119-3056-4626-832D-1A3B535E7896}" type="slidenum">
              <a:rPr lang="en-US" altLang="en-US"/>
              <a:pPr eaLnBrk="1" hangingPunct="1"/>
              <a:t>12</a:t>
            </a:fld>
            <a:endParaRPr lang="en-US" altLang="en-US"/>
          </a:p>
        </p:txBody>
      </p:sp>
      <p:pic>
        <p:nvPicPr>
          <p:cNvPr id="64515" name="Picture 1" descr="Captura de Tela 2013-08-09 às 13.39.21.png">
            <a:extLst>
              <a:ext uri="{FF2B5EF4-FFF2-40B4-BE49-F238E27FC236}">
                <a16:creationId xmlns:a16="http://schemas.microsoft.com/office/drawing/2014/main" id="{7D4080F5-990F-4F18-8A9E-38111579B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95400"/>
            <a:ext cx="46482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Rectangle 2">
            <a:extLst>
              <a:ext uri="{FF2B5EF4-FFF2-40B4-BE49-F238E27FC236}">
                <a16:creationId xmlns:a16="http://schemas.microsoft.com/office/drawing/2014/main" id="{5554D216-8F23-4E47-85A3-424273C09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1835150"/>
            <a:ext cx="3200400" cy="433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custo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de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produção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aumenta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medida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que o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ciclo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avança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  <a:p>
            <a:pPr eaLnBrk="1" hangingPunct="1"/>
            <a:endParaRPr lang="en-US" altLang="en-US" sz="3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3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3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endParaRPr lang="en-US" altLang="en-US" sz="3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eaLnBrk="1" hangingPunct="1"/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Bug no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início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do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projeto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R$ 0,10 e o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mesmo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na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implantação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R$100,00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ou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600" baseline="30000" dirty="0" err="1">
                <a:latin typeface="Calibri" panose="020F0502020204030204" pitchFamily="34" charset="0"/>
                <a:cs typeface="Calibri" panose="020F0502020204030204" pitchFamily="34" charset="0"/>
              </a:rPr>
              <a:t>mais</a:t>
            </a:r>
            <a:r>
              <a:rPr lang="en-US" altLang="en-US" sz="3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8434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Número de Slide 3">
            <a:extLst>
              <a:ext uri="{FF2B5EF4-FFF2-40B4-BE49-F238E27FC236}">
                <a16:creationId xmlns:a16="http://schemas.microsoft.com/office/drawing/2014/main" id="{056A31F6-6009-40D4-AC29-0A940A0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F25CD2-738F-4A16-8855-D957130D03B2}" type="slidenum">
              <a:rPr lang="en-US" altLang="en-US"/>
              <a:pPr eaLnBrk="1" hangingPunct="1"/>
              <a:t>13</a:t>
            </a:fld>
            <a:endParaRPr lang="en-US" altLang="en-US"/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0D1C845B-27F5-4B35-8E62-E5B599AA4D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524000"/>
            <a:ext cx="7924800" cy="4678362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bg-BG" alt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bg-BG" alt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portante </a:t>
            </a:r>
            <a:r>
              <a:rPr lang="pt-BR" altLang="en-US" sz="24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quantificar o custo total de prevenção, avaliação e produção do software...</a:t>
            </a: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pt-BR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bg-BG" altLang="en-US" sz="24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Dividimos, basicamente, em 3 categorias</a:t>
            </a:r>
            <a:r>
              <a:rPr lang="bg-BG" alt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pt-BR" alt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F50FF34-F71F-4AAD-8850-23CBF1E8D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438400"/>
            <a:ext cx="3962400" cy="264094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Número de Slide 3">
            <a:extLst>
              <a:ext uri="{FF2B5EF4-FFF2-40B4-BE49-F238E27FC236}">
                <a16:creationId xmlns:a16="http://schemas.microsoft.com/office/drawing/2014/main" id="{056A31F6-6009-40D4-AC29-0A940A0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F25CD2-738F-4A16-8855-D957130D03B2}" type="slidenum">
              <a:rPr lang="en-US" altLang="en-US"/>
              <a:pPr eaLnBrk="1" hangingPunct="1"/>
              <a:t>14</a:t>
            </a:fld>
            <a:endParaRPr lang="en-US" altLang="en-US"/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0D1C845B-27F5-4B35-8E62-E5B599AA4D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46238"/>
            <a:ext cx="7924800" cy="4678362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708025" lvl="1" indent="-342900" algn="just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pt-BR" altLang="en-US" sz="2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 de Prevenção</a:t>
            </a:r>
            <a:r>
              <a:rPr lang="pt-BR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bg-BG" altLang="en-US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lvl="1" indent="0" algn="just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Quanto é gasto para fazer certo a primeira vez. É todo o gasto antes do produto ser construído</a:t>
            </a:r>
            <a:r>
              <a:rPr lang="bg-BG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altLang="en-US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F50FF34-F71F-4AAD-8850-23CBF1E8D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276600"/>
            <a:ext cx="31496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538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Número de Slide 3">
            <a:extLst>
              <a:ext uri="{FF2B5EF4-FFF2-40B4-BE49-F238E27FC236}">
                <a16:creationId xmlns:a16="http://schemas.microsoft.com/office/drawing/2014/main" id="{056A31F6-6009-40D4-AC29-0A940A0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F25CD2-738F-4A16-8855-D957130D03B2}" type="slidenum">
              <a:rPr lang="en-US" altLang="en-US"/>
              <a:pPr eaLnBrk="1" hangingPunct="1"/>
              <a:t>15</a:t>
            </a:fld>
            <a:endParaRPr lang="en-US" altLang="en-US"/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0D1C845B-27F5-4B35-8E62-E5B599AA4D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37610" y="3819525"/>
            <a:ext cx="7924800" cy="2316162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708025" lvl="1" indent="-342900" algn="just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pt-BR" altLang="en-US" sz="2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 de Avaliação</a:t>
            </a:r>
            <a:r>
              <a:rPr lang="pt-BR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bg-BG" altLang="en-US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lvl="1" indent="0" algn="just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Quanto é gasto para rever a construção do software. </a:t>
            </a:r>
            <a:endParaRPr lang="bg-BG" altLang="en-US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lvl="1" indent="0" algn="just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 todo gasto durante e depois que o produto é construído mas antes de ser entregue</a:t>
            </a:r>
            <a:r>
              <a:rPr lang="bg-BG" altLang="en-US" sz="2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pt-BR" altLang="en-US" sz="28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F50FF34-F71F-4AAD-8850-23CBF1E8D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2EAD6AE-C390-471F-AE8B-499C8655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10" y="1547050"/>
            <a:ext cx="3276600" cy="209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42437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Número de Slide 3">
            <a:extLst>
              <a:ext uri="{FF2B5EF4-FFF2-40B4-BE49-F238E27FC236}">
                <a16:creationId xmlns:a16="http://schemas.microsoft.com/office/drawing/2014/main" id="{056A31F6-6009-40D4-AC29-0A940A0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F25CD2-738F-4A16-8855-D957130D03B2}" type="slidenum">
              <a:rPr lang="en-US" altLang="en-US"/>
              <a:pPr eaLnBrk="1" hangingPunct="1"/>
              <a:t>16</a:t>
            </a:fld>
            <a:endParaRPr lang="en-US" altLang="en-US"/>
          </a:p>
        </p:txBody>
      </p:sp>
      <p:sp>
        <p:nvSpPr>
          <p:cNvPr id="46082" name="Rectangle 3">
            <a:extLst>
              <a:ext uri="{FF2B5EF4-FFF2-40B4-BE49-F238E27FC236}">
                <a16:creationId xmlns:a16="http://schemas.microsoft.com/office/drawing/2014/main" id="{0D1C845B-27F5-4B35-8E62-E5B599AA4D7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646238"/>
            <a:ext cx="7924800" cy="4678362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708025" lvl="1" indent="-342900" algn="just" eaLnBrk="1" hangingPunct="1">
              <a:spcBef>
                <a:spcPts val="0"/>
              </a:spcBef>
              <a:spcAft>
                <a:spcPts val="0"/>
              </a:spcAft>
              <a:buFontTx/>
              <a:buChar char="•"/>
            </a:pPr>
            <a:r>
              <a:rPr lang="pt-BR" altLang="en-US" sz="32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Custo da Falha</a:t>
            </a:r>
            <a:r>
              <a:rPr lang="pt-BR" alt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endParaRPr lang="bg-BG" altLang="en-US" sz="32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5125" lvl="1" indent="0" algn="just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US" sz="32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Quanto é gasto para corrigir o defeito de um software no cliente.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F50FF34-F71F-4AAD-8850-23CBF1E8D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7905514-8F88-4F72-BA06-F2949FEAF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49649"/>
            <a:ext cx="5173827" cy="255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1659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Espaço Reservado para Número de Slide 3">
            <a:extLst>
              <a:ext uri="{FF2B5EF4-FFF2-40B4-BE49-F238E27FC236}">
                <a16:creationId xmlns:a16="http://schemas.microsoft.com/office/drawing/2014/main" id="{056A31F6-6009-40D4-AC29-0A940A08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8088313" y="5953125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F25CD2-738F-4A16-8855-D957130D03B2}" type="slidenum">
              <a:rPr lang="en-US" altLang="en-US"/>
              <a:pPr eaLnBrk="1" hangingPunct="1"/>
              <a:t>17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F50FF34-F71F-4AAD-8850-23CBF1E8D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Custo com 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4" name="Picture 3" descr="Captura de Tela 2019-08-20 às 19.07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415937"/>
            <a:ext cx="5410200" cy="490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87142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Espaço Reservado para Número de Slide 3">
            <a:extLst>
              <a:ext uri="{FF2B5EF4-FFF2-40B4-BE49-F238E27FC236}">
                <a16:creationId xmlns:a16="http://schemas.microsoft.com/office/drawing/2014/main" id="{0DF24DB7-1378-4194-8E32-A56F8D3D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35300" y="77788"/>
            <a:ext cx="655638" cy="419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D09FCA4-595B-4E55-98FD-0C44BB776925}" type="slidenum">
              <a:rPr lang="en-US" altLang="en-US"/>
              <a:pPr eaLnBrk="1" hangingPunct="1"/>
              <a:t>18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B4895E38-7750-4BC6-AE51-DA2183797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85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pt-BR" altLang="en-US" sz="3200" b="1" dirty="0">
                <a:solidFill>
                  <a:schemeClr val="tx2"/>
                </a:solidFill>
                <a:latin typeface="Zurich Ex BT" charset="0"/>
              </a:rPr>
              <a:t>Princípios de Qualidade</a:t>
            </a:r>
            <a:endParaRPr lang="en-US" altLang="en-US" sz="3200" b="1" dirty="0">
              <a:solidFill>
                <a:schemeClr val="tx2"/>
              </a:solidFill>
              <a:latin typeface="Zurich Ex BT" charset="0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A3DF6C72-1AAF-4398-AF3A-FCD8C0427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341688"/>
            <a:ext cx="2638425" cy="161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F5D09986-64A0-4309-82B6-B1D9FC85E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105400"/>
            <a:ext cx="4800600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3600" b="1" dirty="0">
                <a:solidFill>
                  <a:srgbClr val="B80047"/>
                </a:solidFill>
                <a:latin typeface="Times New Roman" charset="0"/>
                <a:cs typeface="Times New Roman" charset="0"/>
              </a:rPr>
              <a:t>Garantia de Qualidade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BFCDC69-84C9-44E9-8D88-27FB87318E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133600"/>
            <a:ext cx="4624388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3600" b="1" dirty="0">
                <a:solidFill>
                  <a:srgbClr val="008000"/>
                </a:solidFill>
                <a:latin typeface="Times New Roman" charset="0"/>
                <a:cs typeface="Times New Roman" charset="0"/>
              </a:rPr>
              <a:t>Controle de Qualidade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7ABF46B2-04B6-4E04-B2FF-90E8F07D21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3657600"/>
            <a:ext cx="1481138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715963" algn="l"/>
                <a:tab pos="723900" algn="l"/>
                <a:tab pos="1447800" algn="l"/>
              </a:tabLst>
              <a:defRPr>
                <a:solidFill>
                  <a:srgbClr val="FFFFFF"/>
                </a:solidFill>
                <a:latin typeface="Arial" charset="0"/>
                <a:ea typeface="ＭＳ Ｐゴシック" charset="0"/>
              </a:defRPr>
            </a:lvl1pPr>
            <a:lvl2pPr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defTabSz="449263" fontAlgn="base"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charset="0"/>
              <a:tabLst>
                <a:tab pos="715963" algn="l"/>
                <a:tab pos="723900" algn="l"/>
                <a:tab pos="14478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buClr>
                <a:srgbClr val="000000"/>
              </a:buClr>
              <a:buSzPct val="45000"/>
              <a:buFont typeface="StarSymbol" charset="0"/>
              <a:buNone/>
              <a:defRPr/>
            </a:pPr>
            <a:r>
              <a:rPr lang="en-GB" sz="3600" b="1" dirty="0">
                <a:latin typeface="Times New Roman" charset="0"/>
                <a:cs typeface="Times New Roman" charset="0"/>
              </a:rPr>
              <a:t>versus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Número de Slide 3">
            <a:extLst>
              <a:ext uri="{FF2B5EF4-FFF2-40B4-BE49-F238E27FC236}">
                <a16:creationId xmlns:a16="http://schemas.microsoft.com/office/drawing/2014/main" id="{4337B04E-368E-48E5-B22D-E01441D1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35300" y="77788"/>
            <a:ext cx="655638" cy="419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E0F1BD5-984D-437D-9F60-2821875E7C01}" type="slidenum">
              <a:rPr lang="en-US" altLang="en-US"/>
              <a:pPr eaLnBrk="1" hangingPunct="1"/>
              <a:t>19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F43B949-46C1-4CF4-899E-9A953052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bg-BG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Controle</a:t>
            </a:r>
            <a:r>
              <a:rPr lang="pt-BR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 Qualidade</a:t>
            </a:r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2462828"/>
            <a:ext cx="7315200" cy="3252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4400" baseline="30000" dirty="0">
                <a:latin typeface="Calibri"/>
                <a:cs typeface="Calibri"/>
              </a:rPr>
              <a:t>O Controle de qualidade tem por objetivo </a:t>
            </a:r>
            <a:r>
              <a:rPr lang="pt-BR" sz="4400" b="1" baseline="30000" dirty="0">
                <a:solidFill>
                  <a:srgbClr val="FFFF00"/>
                </a:solidFill>
                <a:latin typeface="Calibri"/>
                <a:cs typeface="Calibri"/>
              </a:rPr>
              <a:t>identificar os defeitos</a:t>
            </a:r>
            <a:r>
              <a:rPr lang="pt-BR" sz="4400" baseline="30000" dirty="0">
                <a:latin typeface="Calibri"/>
                <a:cs typeface="Calibri"/>
              </a:rPr>
              <a:t> em produtos reais produzidos. Estas atividades começam no início do processo de desenvolvimento de software com revisões de requisitos, e continuam até que todos os testes estejam completos.</a:t>
            </a:r>
          </a:p>
        </p:txBody>
      </p:sp>
    </p:spTree>
    <p:extLst>
      <p:ext uri="{BB962C8B-B14F-4D97-AF65-F5344CB8AC3E}">
        <p14:creationId xmlns:p14="http://schemas.microsoft.com/office/powerpoint/2010/main" val="361558520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Line 2">
            <a:extLst>
              <a:ext uri="{FF2B5EF4-FFF2-40B4-BE49-F238E27FC236}">
                <a16:creationId xmlns:a16="http://schemas.microsoft.com/office/drawing/2014/main" id="{AB68411E-1B5E-40A5-B301-A73758D9E24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57350" y="3149600"/>
            <a:ext cx="8382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0" name="Text Box 3">
            <a:extLst>
              <a:ext uri="{FF2B5EF4-FFF2-40B4-BE49-F238E27FC236}">
                <a16:creationId xmlns:a16="http://schemas.microsoft.com/office/drawing/2014/main" id="{A03B5416-3C77-4C8D-A214-E29ED8CCF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2790825"/>
            <a:ext cx="1039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i="1"/>
              <a:t>influencia</a:t>
            </a:r>
          </a:p>
        </p:txBody>
      </p:sp>
      <p:sp>
        <p:nvSpPr>
          <p:cNvPr id="58371" name="Line 4">
            <a:extLst>
              <a:ext uri="{FF2B5EF4-FFF2-40B4-BE49-F238E27FC236}">
                <a16:creationId xmlns:a16="http://schemas.microsoft.com/office/drawing/2014/main" id="{6FD8657D-86FB-4CD7-8A06-4C42DC048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0" y="3140075"/>
            <a:ext cx="8382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2" name="Text Box 5">
            <a:extLst>
              <a:ext uri="{FF2B5EF4-FFF2-40B4-BE49-F238E27FC236}">
                <a16:creationId xmlns:a16="http://schemas.microsoft.com/office/drawing/2014/main" id="{977E4ADC-A6BE-45E8-9116-5AA4673E9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3963" y="2719388"/>
            <a:ext cx="1039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i="1"/>
              <a:t>influencia</a:t>
            </a:r>
          </a:p>
        </p:txBody>
      </p:sp>
      <p:sp>
        <p:nvSpPr>
          <p:cNvPr id="58373" name="Line 6">
            <a:extLst>
              <a:ext uri="{FF2B5EF4-FFF2-40B4-BE49-F238E27FC236}">
                <a16:creationId xmlns:a16="http://schemas.microsoft.com/office/drawing/2014/main" id="{E73A876E-0973-42DE-8C13-17E81816F9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9800" y="3140075"/>
            <a:ext cx="8382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4" name="Text Box 7">
            <a:extLst>
              <a:ext uri="{FF2B5EF4-FFF2-40B4-BE49-F238E27FC236}">
                <a16:creationId xmlns:a16="http://schemas.microsoft.com/office/drawing/2014/main" id="{9B88704B-DA81-4B10-89DE-2862979394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719388"/>
            <a:ext cx="10398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i="1"/>
              <a:t>influencia</a:t>
            </a:r>
          </a:p>
        </p:txBody>
      </p:sp>
      <p:sp>
        <p:nvSpPr>
          <p:cNvPr id="58375" name="Oval 8">
            <a:extLst>
              <a:ext uri="{FF2B5EF4-FFF2-40B4-BE49-F238E27FC236}">
                <a16:creationId xmlns:a16="http://schemas.microsoft.com/office/drawing/2014/main" id="{B40670D0-951C-4824-96D3-C40E4AE215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300" b="1">
                <a:solidFill>
                  <a:schemeClr val="bg1"/>
                </a:solidFill>
              </a:rPr>
              <a:t>Qualidade</a:t>
            </a:r>
            <a:r>
              <a:rPr lang="pt-BR" altLang="en-US" sz="1400" b="1">
                <a:solidFill>
                  <a:schemeClr val="bg1"/>
                </a:solidFill>
              </a:rPr>
              <a:t> de processo</a:t>
            </a:r>
          </a:p>
        </p:txBody>
      </p:sp>
      <p:sp>
        <p:nvSpPr>
          <p:cNvPr id="58376" name="Line 9">
            <a:extLst>
              <a:ext uri="{FF2B5EF4-FFF2-40B4-BE49-F238E27FC236}">
                <a16:creationId xmlns:a16="http://schemas.microsoft.com/office/drawing/2014/main" id="{911D49E5-6B1B-4DC0-AC2A-B9085D1261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2425" y="3868738"/>
            <a:ext cx="838200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7" name="Text Box 10">
            <a:extLst>
              <a:ext uri="{FF2B5EF4-FFF2-40B4-BE49-F238E27FC236}">
                <a16:creationId xmlns:a16="http://schemas.microsoft.com/office/drawing/2014/main" id="{4B2F078D-7D1D-4E38-A106-F5247CD65A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619625"/>
            <a:ext cx="152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b="1"/>
              <a:t>Medidas do processo</a:t>
            </a:r>
          </a:p>
        </p:txBody>
      </p:sp>
      <p:sp>
        <p:nvSpPr>
          <p:cNvPr id="58378" name="Line 11">
            <a:extLst>
              <a:ext uri="{FF2B5EF4-FFF2-40B4-BE49-F238E27FC236}">
                <a16:creationId xmlns:a16="http://schemas.microsoft.com/office/drawing/2014/main" id="{15EE547D-08DD-4F91-BDDE-ABE8B54C19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90600" y="4130675"/>
            <a:ext cx="1588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79" name="Text Box 12">
            <a:extLst>
              <a:ext uri="{FF2B5EF4-FFF2-40B4-BE49-F238E27FC236}">
                <a16:creationId xmlns:a16="http://schemas.microsoft.com/office/drawing/2014/main" id="{24011499-65E1-4FCA-8C50-F3316E5BD0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9550" y="3902075"/>
            <a:ext cx="125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en-US" sz="1600" i="1"/>
              <a:t>depende de</a:t>
            </a:r>
          </a:p>
        </p:txBody>
      </p:sp>
      <p:sp>
        <p:nvSpPr>
          <p:cNvPr id="58380" name="Oval 13">
            <a:extLst>
              <a:ext uri="{FF2B5EF4-FFF2-40B4-BE49-F238E27FC236}">
                <a16:creationId xmlns:a16="http://schemas.microsoft.com/office/drawing/2014/main" id="{2A1CE16B-644F-4F75-B9B0-3593CFD46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400" b="1">
                <a:solidFill>
                  <a:schemeClr val="bg1"/>
                </a:solidFill>
              </a:rPr>
              <a:t>Atributos de qualidade interna</a:t>
            </a:r>
          </a:p>
        </p:txBody>
      </p:sp>
      <p:sp>
        <p:nvSpPr>
          <p:cNvPr id="58381" name="Line 14">
            <a:extLst>
              <a:ext uri="{FF2B5EF4-FFF2-40B4-BE49-F238E27FC236}">
                <a16:creationId xmlns:a16="http://schemas.microsoft.com/office/drawing/2014/main" id="{5EADAA5A-16AE-4F7A-8E4E-AB3DA50919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2863" y="3868738"/>
            <a:ext cx="838200" cy="1587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2" name="Text Box 15">
            <a:extLst>
              <a:ext uri="{FF2B5EF4-FFF2-40B4-BE49-F238E27FC236}">
                <a16:creationId xmlns:a16="http://schemas.microsoft.com/office/drawing/2014/main" id="{1E2B35EC-5A77-42D4-B683-18B394F1B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1575" y="4619625"/>
            <a:ext cx="152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b="1"/>
              <a:t>Medidas  internas</a:t>
            </a:r>
          </a:p>
        </p:txBody>
      </p:sp>
      <p:sp>
        <p:nvSpPr>
          <p:cNvPr id="58383" name="Text Box 17">
            <a:extLst>
              <a:ext uri="{FF2B5EF4-FFF2-40B4-BE49-F238E27FC236}">
                <a16:creationId xmlns:a16="http://schemas.microsoft.com/office/drawing/2014/main" id="{5B90A8B2-593A-4B64-AF56-A975D993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3902075"/>
            <a:ext cx="125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en-US" sz="1600" i="1"/>
              <a:t>depende de</a:t>
            </a:r>
          </a:p>
        </p:txBody>
      </p:sp>
      <p:sp>
        <p:nvSpPr>
          <p:cNvPr id="58384" name="Oval 18">
            <a:extLst>
              <a:ext uri="{FF2B5EF4-FFF2-40B4-BE49-F238E27FC236}">
                <a16:creationId xmlns:a16="http://schemas.microsoft.com/office/drawing/2014/main" id="{CD614C1E-852C-4B12-835B-57E567CE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74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400" b="1">
                <a:solidFill>
                  <a:schemeClr val="bg1"/>
                </a:solidFill>
              </a:rPr>
              <a:t>Atributos de qualidade externa</a:t>
            </a:r>
          </a:p>
        </p:txBody>
      </p:sp>
      <p:sp>
        <p:nvSpPr>
          <p:cNvPr id="58385" name="Line 19">
            <a:extLst>
              <a:ext uri="{FF2B5EF4-FFF2-40B4-BE49-F238E27FC236}">
                <a16:creationId xmlns:a16="http://schemas.microsoft.com/office/drawing/2014/main" id="{9F1806BD-97EE-4BDF-9B2A-1C5C361771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34088" y="3854450"/>
            <a:ext cx="838200" cy="1588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 type="triangle" w="med" len="med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86" name="Text Box 20">
            <a:extLst>
              <a:ext uri="{FF2B5EF4-FFF2-40B4-BE49-F238E27FC236}">
                <a16:creationId xmlns:a16="http://schemas.microsoft.com/office/drawing/2014/main" id="{759B2243-3CD0-43DF-8B95-0623754FD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8513" y="4619625"/>
            <a:ext cx="152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b="1"/>
              <a:t>Medidas</a:t>
            </a:r>
          </a:p>
          <a:p>
            <a:pPr algn="ctr"/>
            <a:r>
              <a:rPr lang="pt-BR" altLang="en-US" sz="1600" b="1"/>
              <a:t>externas</a:t>
            </a:r>
          </a:p>
        </p:txBody>
      </p:sp>
      <p:sp>
        <p:nvSpPr>
          <p:cNvPr id="58387" name="Text Box 22">
            <a:extLst>
              <a:ext uri="{FF2B5EF4-FFF2-40B4-BE49-F238E27FC236}">
                <a16:creationId xmlns:a16="http://schemas.microsoft.com/office/drawing/2014/main" id="{F15DABBD-6500-4FEF-9B82-E3D597301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902075"/>
            <a:ext cx="12557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en-US" sz="1600" i="1"/>
              <a:t>depende de</a:t>
            </a:r>
          </a:p>
        </p:txBody>
      </p:sp>
      <p:sp>
        <p:nvSpPr>
          <p:cNvPr id="58388" name="Text Box 23">
            <a:extLst>
              <a:ext uri="{FF2B5EF4-FFF2-40B4-BE49-F238E27FC236}">
                <a16:creationId xmlns:a16="http://schemas.microsoft.com/office/drawing/2014/main" id="{D926D440-1058-4ACE-BF0C-C33BBED1F2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500" y="2225675"/>
            <a:ext cx="10969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en-US" sz="1600" b="1"/>
              <a:t>Processo</a:t>
            </a:r>
          </a:p>
        </p:txBody>
      </p:sp>
      <p:sp>
        <p:nvSpPr>
          <p:cNvPr id="58389" name="Text Box 24">
            <a:extLst>
              <a:ext uri="{FF2B5EF4-FFF2-40B4-BE49-F238E27FC236}">
                <a16:creationId xmlns:a16="http://schemas.microsoft.com/office/drawing/2014/main" id="{6665A42B-5485-4E78-B509-15DE02CBA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3888" y="2225675"/>
            <a:ext cx="2171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pt-BR" altLang="en-US" sz="1600" b="1"/>
              <a:t>Produto de Software</a:t>
            </a:r>
          </a:p>
        </p:txBody>
      </p:sp>
      <p:sp>
        <p:nvSpPr>
          <p:cNvPr id="58390" name="Oval 25">
            <a:extLst>
              <a:ext uri="{FF2B5EF4-FFF2-40B4-BE49-F238E27FC236}">
                <a16:creationId xmlns:a16="http://schemas.microsoft.com/office/drawing/2014/main" id="{5D6E34F8-817E-4841-86C0-BC410D537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pt-BR" altLang="en-US" sz="1800"/>
          </a:p>
        </p:txBody>
      </p:sp>
      <p:sp>
        <p:nvSpPr>
          <p:cNvPr id="58391" name="Oval 26">
            <a:extLst>
              <a:ext uri="{FF2B5EF4-FFF2-40B4-BE49-F238E27FC236}">
                <a16:creationId xmlns:a16="http://schemas.microsoft.com/office/drawing/2014/main" id="{BC610A03-78AD-4DB5-979E-22DA3A1CF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pt-BR" altLang="en-US" sz="1800"/>
          </a:p>
        </p:txBody>
      </p:sp>
      <p:sp>
        <p:nvSpPr>
          <p:cNvPr id="58392" name="Oval 27">
            <a:extLst>
              <a:ext uri="{FF2B5EF4-FFF2-40B4-BE49-F238E27FC236}">
                <a16:creationId xmlns:a16="http://schemas.microsoft.com/office/drawing/2014/main" id="{4003FC8C-615A-4587-B30E-208A7B377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2759075"/>
            <a:ext cx="1524000" cy="1371600"/>
          </a:xfrm>
          <a:prstGeom prst="ellipse">
            <a:avLst/>
          </a:prstGeom>
          <a:solidFill>
            <a:schemeClr val="bg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400" b="1">
                <a:solidFill>
                  <a:schemeClr val="bg1"/>
                </a:solidFill>
              </a:rPr>
              <a:t>Atributos de qualidade no uso</a:t>
            </a:r>
          </a:p>
        </p:txBody>
      </p:sp>
      <p:sp>
        <p:nvSpPr>
          <p:cNvPr id="58393" name="Text Box 28">
            <a:extLst>
              <a:ext uri="{FF2B5EF4-FFF2-40B4-BE49-F238E27FC236}">
                <a16:creationId xmlns:a16="http://schemas.microsoft.com/office/drawing/2014/main" id="{E7DECB56-6F34-4AC9-9F86-94AE89E7DF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2888" y="4621213"/>
            <a:ext cx="19780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b="1"/>
              <a:t>Medidas de qualidade no uso</a:t>
            </a:r>
          </a:p>
        </p:txBody>
      </p:sp>
      <p:sp>
        <p:nvSpPr>
          <p:cNvPr id="58394" name="Text Box 30">
            <a:extLst>
              <a:ext uri="{FF2B5EF4-FFF2-40B4-BE49-F238E27FC236}">
                <a16:creationId xmlns:a16="http://schemas.microsoft.com/office/drawing/2014/main" id="{FC1550F3-5E41-4E0A-A474-CE5253DCD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1300" y="2133600"/>
            <a:ext cx="20383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600" b="1"/>
              <a:t>Efeitos do produto de software</a:t>
            </a:r>
          </a:p>
        </p:txBody>
      </p:sp>
      <p:sp>
        <p:nvSpPr>
          <p:cNvPr id="58395" name="Text Box 31">
            <a:extLst>
              <a:ext uri="{FF2B5EF4-FFF2-40B4-BE49-F238E27FC236}">
                <a16:creationId xmlns:a16="http://schemas.microsoft.com/office/drawing/2014/main" id="{E0464DEE-E4AB-4B17-9B24-71452123F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1488" y="4159250"/>
            <a:ext cx="105251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400"/>
              <a:t>Contextos de uso</a:t>
            </a:r>
          </a:p>
        </p:txBody>
      </p:sp>
      <p:sp>
        <p:nvSpPr>
          <p:cNvPr id="58396" name="Line 32">
            <a:extLst>
              <a:ext uri="{FF2B5EF4-FFF2-40B4-BE49-F238E27FC236}">
                <a16:creationId xmlns:a16="http://schemas.microsoft.com/office/drawing/2014/main" id="{83402048-AE99-465C-A626-C04D2A594C1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458200" y="3978275"/>
            <a:ext cx="762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97" name="Line 33">
            <a:extLst>
              <a:ext uri="{FF2B5EF4-FFF2-40B4-BE49-F238E27FC236}">
                <a16:creationId xmlns:a16="http://schemas.microsoft.com/office/drawing/2014/main" id="{7B556D70-712B-42FE-AD01-0B71E0C38A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229600" y="3978275"/>
            <a:ext cx="3048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398" name="Line 34">
            <a:extLst>
              <a:ext uri="{FF2B5EF4-FFF2-40B4-BE49-F238E27FC236}">
                <a16:creationId xmlns:a16="http://schemas.microsoft.com/office/drawing/2014/main" id="{717BB252-5BEB-493E-9BF4-4459BD7546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077200" y="3978275"/>
            <a:ext cx="3810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5FC9193-49FC-4C79-94E3-C0558FBEE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de Qualidade</a:t>
            </a:r>
            <a:b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</a:br>
            <a:r>
              <a:rPr lang="pt-BR" sz="2400" b="1" dirty="0">
                <a:solidFill>
                  <a:schemeClr val="tx2"/>
                </a:solidFill>
                <a:latin typeface="Zurich Ex BT" charset="0"/>
                <a:ea typeface="+mn-ea"/>
              </a:rPr>
              <a:t>ISO 9126</a:t>
            </a:r>
            <a:endParaRPr lang="en-US" sz="24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8400" name="Line 11">
            <a:extLst>
              <a:ext uri="{FF2B5EF4-FFF2-40B4-BE49-F238E27FC236}">
                <a16:creationId xmlns:a16="http://schemas.microsoft.com/office/drawing/2014/main" id="{B0EC822A-3438-48BA-AF19-F3C95D0FAD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01988" y="4129088"/>
            <a:ext cx="1587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1" name="Line 11">
            <a:extLst>
              <a:ext uri="{FF2B5EF4-FFF2-40B4-BE49-F238E27FC236}">
                <a16:creationId xmlns:a16="http://schemas.microsoft.com/office/drawing/2014/main" id="{9C372141-F077-4D6F-9507-AFAF057BFD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68925" y="4133850"/>
            <a:ext cx="1588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2" name="Line 11">
            <a:extLst>
              <a:ext uri="{FF2B5EF4-FFF2-40B4-BE49-F238E27FC236}">
                <a16:creationId xmlns:a16="http://schemas.microsoft.com/office/drawing/2014/main" id="{2B109DB6-D244-4467-88B8-A95D38A8D3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545388" y="4133850"/>
            <a:ext cx="1587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8403" name="Espaço Reservado para Número de Slide 35">
            <a:extLst>
              <a:ext uri="{FF2B5EF4-FFF2-40B4-BE49-F238E27FC236}">
                <a16:creationId xmlns:a16="http://schemas.microsoft.com/office/drawing/2014/main" id="{53359AF7-592D-4126-BF0E-F57C8365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35913" y="5949950"/>
            <a:ext cx="715962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B405DCBB-4418-4FF1-B525-AB5684F9ED96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304975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Número de Slide 3">
            <a:extLst>
              <a:ext uri="{FF2B5EF4-FFF2-40B4-BE49-F238E27FC236}">
                <a16:creationId xmlns:a16="http://schemas.microsoft.com/office/drawing/2014/main" id="{4337B04E-368E-48E5-B22D-E01441D1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35300" y="77788"/>
            <a:ext cx="655638" cy="419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E0F1BD5-984D-437D-9F60-2821875E7C01}" type="slidenum">
              <a:rPr lang="en-US" altLang="en-US"/>
              <a:pPr eaLnBrk="1" hangingPunct="1"/>
              <a:t>20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F43B949-46C1-4CF4-899E-9A953052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bg-BG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Controle</a:t>
            </a:r>
            <a:r>
              <a:rPr lang="pt-BR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 Qualidade</a:t>
            </a:r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05000"/>
            <a:ext cx="75438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É possível </a:t>
            </a:r>
            <a:r>
              <a:rPr lang="en-US" sz="3200" dirty="0" err="1">
                <a:solidFill>
                  <a:srgbClr val="FFFF00"/>
                </a:solidFill>
                <a:latin typeface="Calibri"/>
                <a:cs typeface="Calibri"/>
              </a:rPr>
              <a:t>ter</a:t>
            </a:r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 o controle da </a:t>
            </a:r>
            <a:r>
              <a:rPr lang="en-US" sz="3200" dirty="0" err="1">
                <a:solidFill>
                  <a:srgbClr val="FFFF00"/>
                </a:solidFill>
                <a:latin typeface="Calibri"/>
                <a:cs typeface="Calibri"/>
              </a:rPr>
              <a:t>qualidade</a:t>
            </a:r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, </a:t>
            </a:r>
            <a:r>
              <a:rPr lang="en-US" sz="3200" dirty="0" err="1">
                <a:solidFill>
                  <a:srgbClr val="FFFF00"/>
                </a:solidFill>
                <a:latin typeface="Calibri"/>
                <a:cs typeface="Calibri"/>
              </a:rPr>
              <a:t>sem</a:t>
            </a:r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 a </a:t>
            </a:r>
            <a:r>
              <a:rPr lang="en-US" sz="3200" dirty="0" err="1">
                <a:solidFill>
                  <a:srgbClr val="FFFF00"/>
                </a:solidFill>
                <a:latin typeface="Calibri"/>
                <a:cs typeface="Calibri"/>
              </a:rPr>
              <a:t>garantia</a:t>
            </a:r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 da </a:t>
            </a:r>
            <a:r>
              <a:rPr lang="en-US" sz="3200" dirty="0" err="1">
                <a:solidFill>
                  <a:srgbClr val="FFFF00"/>
                </a:solidFill>
                <a:latin typeface="Calibri"/>
                <a:cs typeface="Calibri"/>
              </a:rPr>
              <a:t>qualidade</a:t>
            </a:r>
            <a:r>
              <a:rPr lang="en-US" sz="3200" dirty="0">
                <a:solidFill>
                  <a:srgbClr val="FFFF00"/>
                </a:solidFill>
                <a:latin typeface="Calibri"/>
                <a:cs typeface="Calibri"/>
              </a:rPr>
              <a:t>. </a:t>
            </a:r>
            <a:endParaRPr lang="bg-BG" sz="3200" dirty="0">
              <a:solidFill>
                <a:srgbClr val="FFFF00"/>
              </a:solidFill>
              <a:latin typeface="Calibri"/>
              <a:cs typeface="Calibri"/>
            </a:endParaRPr>
          </a:p>
          <a:p>
            <a:pPr algn="just"/>
            <a:r>
              <a:rPr lang="en-US" sz="3200" dirty="0" err="1">
                <a:latin typeface="Calibri"/>
                <a:cs typeface="Calibri"/>
              </a:rPr>
              <a:t>Por</a:t>
            </a:r>
            <a:r>
              <a:rPr lang="en-US" sz="3200" dirty="0">
                <a:latin typeface="Calibri"/>
                <a:cs typeface="Calibri"/>
              </a:rPr>
              <a:t> exemplo, </a:t>
            </a:r>
            <a:r>
              <a:rPr lang="en-US" sz="3200" dirty="0" err="1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equipe</a:t>
            </a:r>
            <a:r>
              <a:rPr lang="en-US" sz="3200" dirty="0">
                <a:latin typeface="Calibri"/>
                <a:cs typeface="Calibri"/>
              </a:rPr>
              <a:t> de testes </a:t>
            </a:r>
            <a:r>
              <a:rPr lang="en-US" sz="3200" dirty="0" err="1">
                <a:latin typeface="Calibri"/>
                <a:cs typeface="Calibri"/>
              </a:rPr>
              <a:t>pode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ser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implantada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para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realizar</a:t>
            </a:r>
            <a:r>
              <a:rPr lang="en-US" sz="3200" dirty="0">
                <a:latin typeface="Calibri"/>
                <a:cs typeface="Calibri"/>
              </a:rPr>
              <a:t> testes </a:t>
            </a:r>
            <a:r>
              <a:rPr lang="en-US" sz="3200" dirty="0" err="1">
                <a:latin typeface="Calibri"/>
                <a:cs typeface="Calibri"/>
              </a:rPr>
              <a:t>somente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sistema</a:t>
            </a:r>
            <a:r>
              <a:rPr lang="en-US" sz="3200" dirty="0">
                <a:latin typeface="Calibri"/>
                <a:cs typeface="Calibri"/>
              </a:rPr>
              <a:t> no final de </a:t>
            </a:r>
            <a:r>
              <a:rPr lang="en-US" sz="3200" dirty="0" err="1">
                <a:latin typeface="Calibri"/>
                <a:cs typeface="Calibri"/>
              </a:rPr>
              <a:t>desenvolvimento</a:t>
            </a:r>
            <a:r>
              <a:rPr lang="en-US" sz="3200" dirty="0">
                <a:latin typeface="Calibri"/>
                <a:cs typeface="Calibri"/>
              </a:rPr>
              <a:t>, </a:t>
            </a:r>
            <a:r>
              <a:rPr lang="en-US" sz="3200" dirty="0" err="1">
                <a:latin typeface="Calibri"/>
                <a:cs typeface="Calibri"/>
              </a:rPr>
              <a:t>independentemente</a:t>
            </a:r>
            <a:r>
              <a:rPr lang="en-US" sz="3200" dirty="0">
                <a:latin typeface="Calibri"/>
                <a:cs typeface="Calibri"/>
              </a:rPr>
              <a:t> de </a:t>
            </a:r>
            <a:r>
              <a:rPr lang="en-US" sz="3200" dirty="0" err="1">
                <a:latin typeface="Calibri"/>
                <a:cs typeface="Calibri"/>
              </a:rPr>
              <a:t>esse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sistema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ser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produzido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utilizando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uma</a:t>
            </a:r>
            <a:r>
              <a:rPr lang="en-US" sz="3200" dirty="0">
                <a:latin typeface="Calibri"/>
                <a:cs typeface="Calibri"/>
              </a:rPr>
              <a:t> </a:t>
            </a:r>
            <a:r>
              <a:rPr lang="en-US" sz="3200" dirty="0" err="1">
                <a:latin typeface="Calibri"/>
                <a:cs typeface="Calibri"/>
              </a:rPr>
              <a:t>metodologia</a:t>
            </a:r>
            <a:r>
              <a:rPr lang="en-US" sz="3200" dirty="0">
                <a:latin typeface="Calibri"/>
                <a:cs typeface="Calibri"/>
              </a:rPr>
              <a:t> de </a:t>
            </a:r>
            <a:r>
              <a:rPr lang="en-US" sz="3200" dirty="0" err="1">
                <a:latin typeface="Calibri"/>
                <a:cs typeface="Calibri"/>
              </a:rPr>
              <a:t>desenvolvimento</a:t>
            </a:r>
            <a:r>
              <a:rPr lang="en-US" sz="3200" dirty="0">
                <a:latin typeface="Calibri"/>
                <a:cs typeface="Calibri"/>
              </a:rPr>
              <a:t> de software.</a:t>
            </a:r>
          </a:p>
        </p:txBody>
      </p:sp>
    </p:spTree>
    <p:extLst>
      <p:ext uri="{BB962C8B-B14F-4D97-AF65-F5344CB8AC3E}">
        <p14:creationId xmlns:p14="http://schemas.microsoft.com/office/powerpoint/2010/main" val="29054931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Espaço Reservado para Número de Slide 3">
            <a:extLst>
              <a:ext uri="{FF2B5EF4-FFF2-40B4-BE49-F238E27FC236}">
                <a16:creationId xmlns:a16="http://schemas.microsoft.com/office/drawing/2014/main" id="{4337B04E-368E-48E5-B22D-E01441D1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35300" y="77788"/>
            <a:ext cx="655638" cy="419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E0F1BD5-984D-437D-9F60-2821875E7C01}" type="slidenum">
              <a:rPr lang="en-US" altLang="en-US"/>
              <a:pPr eaLnBrk="1" hangingPunct="1"/>
              <a:t>21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F43B949-46C1-4CF4-899E-9A953052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609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bg-BG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Controle</a:t>
            </a:r>
            <a:r>
              <a:rPr lang="pt-BR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da Qualidade</a:t>
            </a:r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14400" y="1905000"/>
            <a:ext cx="754380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/>
              <a:t>Tanto a garantia de qualidade e de controle da qualidade são separados e distintos da </a:t>
            </a:r>
            <a:r>
              <a:rPr lang="pt-BR" sz="2800" dirty="0" err="1"/>
              <a:t>função</a:t>
            </a:r>
            <a:r>
              <a:rPr lang="pt-BR" sz="2800" dirty="0"/>
              <a:t> de auditoria interna. </a:t>
            </a:r>
            <a:endParaRPr lang="bg-BG" sz="2800" dirty="0"/>
          </a:p>
          <a:p>
            <a:pPr algn="just"/>
            <a:r>
              <a:rPr lang="pt-BR" sz="2800" b="1" dirty="0">
                <a:solidFill>
                  <a:srgbClr val="FF6600"/>
                </a:solidFill>
              </a:rPr>
              <a:t>Auditoria Interna </a:t>
            </a:r>
            <a:r>
              <a:rPr lang="pt-BR" sz="2800" dirty="0"/>
              <a:t>é uma </a:t>
            </a:r>
            <a:r>
              <a:rPr lang="pt-BR" sz="2800" dirty="0" err="1"/>
              <a:t>avaliação</a:t>
            </a:r>
            <a:r>
              <a:rPr lang="pt-BR" sz="2800" dirty="0"/>
              <a:t> independente atividade dentro de uma </a:t>
            </a:r>
            <a:r>
              <a:rPr lang="pt-BR" sz="2800" dirty="0" err="1"/>
              <a:t>organização</a:t>
            </a:r>
            <a:r>
              <a:rPr lang="pt-BR" sz="2800" dirty="0"/>
              <a:t> para a </a:t>
            </a:r>
            <a:r>
              <a:rPr lang="pt-BR" sz="2800" dirty="0" err="1"/>
              <a:t>revisão</a:t>
            </a:r>
            <a:r>
              <a:rPr lang="pt-BR" sz="2800" dirty="0"/>
              <a:t> das </a:t>
            </a:r>
            <a:r>
              <a:rPr lang="pt-BR" sz="2800" dirty="0" err="1"/>
              <a:t>operações</a:t>
            </a:r>
            <a:r>
              <a:rPr lang="pt-BR" sz="2800" dirty="0"/>
              <a:t>, e é um </a:t>
            </a:r>
            <a:r>
              <a:rPr lang="pt-BR" sz="2800" dirty="0" err="1"/>
              <a:t>serviço</a:t>
            </a:r>
            <a:r>
              <a:rPr lang="pt-BR" sz="2800" dirty="0"/>
              <a:t> de </a:t>
            </a:r>
            <a:r>
              <a:rPr lang="pt-BR" sz="2800" dirty="0" err="1"/>
              <a:t>gestão</a:t>
            </a:r>
            <a:r>
              <a:rPr lang="pt-BR" sz="2800" dirty="0"/>
              <a:t>. É um controle gerencial que funciona </a:t>
            </a:r>
            <a:r>
              <a:rPr lang="pt-BR" sz="2800" dirty="0" err="1"/>
              <a:t>através</a:t>
            </a:r>
            <a:r>
              <a:rPr lang="pt-BR" sz="2800" dirty="0"/>
              <a:t> da </a:t>
            </a:r>
            <a:r>
              <a:rPr lang="pt-BR" sz="2800" dirty="0" err="1"/>
              <a:t>medição</a:t>
            </a:r>
            <a:r>
              <a:rPr lang="pt-BR" sz="2800" dirty="0"/>
              <a:t> e avaliar a </a:t>
            </a:r>
            <a:r>
              <a:rPr lang="pt-BR" sz="2800" dirty="0" err="1"/>
              <a:t>eficácia</a:t>
            </a:r>
            <a:r>
              <a:rPr lang="pt-BR" sz="2800" dirty="0"/>
              <a:t> de outros controles</a:t>
            </a:r>
            <a:r>
              <a:rPr lang="bg-BG" sz="2800" dirty="0"/>
              <a:t>.</a:t>
            </a:r>
            <a:endParaRPr lang="pt-BR" sz="2800" dirty="0"/>
          </a:p>
          <a:p>
            <a:pPr algn="just"/>
            <a:endParaRPr lang="en-US" sz="3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33873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>
            <a:extLst>
              <a:ext uri="{FF2B5EF4-FFF2-40B4-BE49-F238E27FC236}">
                <a16:creationId xmlns:a16="http://schemas.microsoft.com/office/drawing/2014/main" id="{54E832BE-B74B-4F22-AC54-DCAB5218BD3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6575" y="1828800"/>
            <a:ext cx="8302625" cy="4525962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latin typeface="Calibri" panose="020F0502020204030204" pitchFamily="34" charset="0"/>
                <a:cs typeface="Calibri" panose="020F0502020204030204" pitchFamily="34" charset="0"/>
              </a:rPr>
              <a:t>"Atividades que modificam o processo de desenvolvimento para prevenir a introdução de falhas."</a:t>
            </a: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pt-BR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latin typeface="Calibri" panose="020F0502020204030204" pitchFamily="34" charset="0"/>
                <a:cs typeface="Calibri" panose="020F0502020204030204" pitchFamily="34" charset="0"/>
              </a:rPr>
              <a:t>Abordagem Pró-ativa focada na </a:t>
            </a:r>
          </a:p>
          <a:p>
            <a:pPr marL="0" indent="0" algn="ctr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sz="3200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Prevenção de Defeitos</a:t>
            </a:r>
            <a:br>
              <a:rPr lang="pt-BR" altLang="en-US" b="1" dirty="0">
                <a:solidFill>
                  <a:srgbClr val="CC3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altLang="en-US" b="1" dirty="0">
              <a:solidFill>
                <a:srgbClr val="CC33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Exemplos: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 dos procedimentos de controle de mudança;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Facilitação das revisões pós-projeto;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de métricas para identificar oportunidades de melhoria no processo.</a:t>
            </a:r>
          </a:p>
        </p:txBody>
      </p:sp>
      <p:sp>
        <p:nvSpPr>
          <p:cNvPr id="66562" name="Espaço Reservado para Número de Slide 3">
            <a:extLst>
              <a:ext uri="{FF2B5EF4-FFF2-40B4-BE49-F238E27FC236}">
                <a16:creationId xmlns:a16="http://schemas.microsoft.com/office/drawing/2014/main" id="{4337B04E-368E-48E5-B22D-E01441D1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35300" y="77788"/>
            <a:ext cx="655638" cy="4191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1E0F1BD5-984D-437D-9F60-2821875E7C01}" type="slidenum">
              <a:rPr lang="en-US" altLang="en-US"/>
              <a:pPr eaLnBrk="1" hangingPunct="1"/>
              <a:t>22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3F43B949-46C1-4CF4-899E-9A953052A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Garantia da Qualidade</a:t>
            </a:r>
            <a:endParaRPr lang="en-US" sz="3200" b="1" dirty="0">
              <a:solidFill>
                <a:schemeClr val="tx2"/>
              </a:solidFill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>
            <a:extLst>
              <a:ext uri="{FF2B5EF4-FFF2-40B4-BE49-F238E27FC236}">
                <a16:creationId xmlns:a16="http://schemas.microsoft.com/office/drawing/2014/main" id="{419BC54B-B9FD-4FF8-963A-7FD7E615DB8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874838"/>
            <a:ext cx="8302625" cy="4527550"/>
          </a:xfrm>
        </p:spPr>
        <p:txBody>
          <a:bodyPr wrap="square" numCol="1" anchorCtr="0" compatLnSpc="1">
            <a:prstTxWarp prst="textNoShape">
              <a:avLst/>
            </a:prstTxWarp>
            <a:noAutofit/>
          </a:bodyPr>
          <a:lstStyle/>
          <a:p>
            <a:pPr marL="0" indent="0" algn="just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“Atividades dentro do processo de desenvolvimento para detectar as falhas.”</a:t>
            </a:r>
            <a:endParaRPr lang="pt-BR" altLang="ja-JP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endParaRPr lang="pt-BR" altLang="en-US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Abordagem Pró-ativa focada na</a:t>
            </a:r>
            <a:r>
              <a:rPr lang="pt-BR" altLang="en-US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 algn="ctr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sz="3200" b="1" dirty="0">
                <a:solidFill>
                  <a:srgbClr val="CC33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Detecção de Defeitos</a:t>
            </a:r>
            <a:br>
              <a:rPr lang="pt-BR" altLang="en-US" b="1" dirty="0">
                <a:solidFill>
                  <a:srgbClr val="CC33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pt-BR" altLang="en-US" dirty="0">
              <a:solidFill>
                <a:srgbClr val="CC33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Exemplos: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Elaboração e execução de casos e scripts de teste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Participação em atividades de verificação e validação</a:t>
            </a:r>
          </a:p>
          <a:p>
            <a:pPr marL="365125" lvl="1" indent="0" eaLnBrk="1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pt-BR" altLang="en-US" dirty="0">
                <a:solidFill>
                  <a:srgbClr val="FFC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Relato de defeitos para identificar oportunidades de melhoria do processo</a:t>
            </a:r>
          </a:p>
        </p:txBody>
      </p:sp>
      <p:sp>
        <p:nvSpPr>
          <p:cNvPr id="67586" name="Espaço Reservado para Número de Slide 3">
            <a:extLst>
              <a:ext uri="{FF2B5EF4-FFF2-40B4-BE49-F238E27FC236}">
                <a16:creationId xmlns:a16="http://schemas.microsoft.com/office/drawing/2014/main" id="{DCFCADE5-E83F-4899-85D9-7676EC67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25775" y="157163"/>
            <a:ext cx="674688" cy="3460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0B084BA-EADF-48AB-B508-062C3D916E20}" type="slidenum">
              <a:rPr lang="en-US" altLang="en-US"/>
              <a:pPr eaLnBrk="1" hangingPunct="1"/>
              <a:t>23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38F51A5-B5F6-4BC6-92EC-546068DC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Controle da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Número de Slide 3">
            <a:extLst>
              <a:ext uri="{FF2B5EF4-FFF2-40B4-BE49-F238E27FC236}">
                <a16:creationId xmlns:a16="http://schemas.microsoft.com/office/drawing/2014/main" id="{DCFCADE5-E83F-4899-85D9-7676EC67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25775" y="157163"/>
            <a:ext cx="674688" cy="3460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0B084BA-EADF-48AB-B508-062C3D916E20}" type="slidenum">
              <a:rPr lang="en-US" altLang="en-US"/>
              <a:pPr eaLnBrk="1" hangingPunct="1"/>
              <a:t>24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38F51A5-B5F6-4BC6-92EC-546068DC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0480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Exercício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F9BE1E0-3621-4D88-92CB-8875704F8DB3}"/>
              </a:ext>
            </a:extLst>
          </p:cNvPr>
          <p:cNvSpPr/>
          <p:nvPr/>
        </p:nvSpPr>
        <p:spPr>
          <a:xfrm>
            <a:off x="762000" y="1259741"/>
            <a:ext cx="7848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Grupo de alunos (Entre desenvolvedores e usuários).</a:t>
            </a:r>
          </a:p>
          <a:p>
            <a:pPr algn="just"/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Simular uma reunião para especificação de requisitos de um Sistema Hipotético (use seus conhecimentos para fazer o papel de usuário). </a:t>
            </a:r>
          </a:p>
          <a:p>
            <a:pPr algn="just"/>
            <a:endParaRPr lang="pt-B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Ao término da “reunião”, crie um documento com: •Nome do sistema </a:t>
            </a: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•Áreas envolvidas </a:t>
            </a: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•Objetivos do sistema </a:t>
            </a: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•Descrição funcional</a:t>
            </a:r>
          </a:p>
          <a:p>
            <a:pPr algn="just"/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•Qualidade esperada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5560495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Número de Slide 3">
            <a:extLst>
              <a:ext uri="{FF2B5EF4-FFF2-40B4-BE49-F238E27FC236}">
                <a16:creationId xmlns:a16="http://schemas.microsoft.com/office/drawing/2014/main" id="{DCFCADE5-E83F-4899-85D9-7676EC67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3025775" y="157163"/>
            <a:ext cx="674688" cy="3460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0B084BA-EADF-48AB-B508-062C3D916E20}" type="slidenum">
              <a:rPr lang="en-US" altLang="en-US"/>
              <a:pPr eaLnBrk="1" hangingPunct="1"/>
              <a:t>25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38F51A5-B5F6-4BC6-92EC-546068DCC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2400"/>
            <a:ext cx="8610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Exercício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2" name="Picture 1" descr="Captura de Tela 2019-08-20 às 19.02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65" y="1219200"/>
            <a:ext cx="7577935" cy="545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98036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Espaço Reservado para Número de Slide 3">
            <a:extLst>
              <a:ext uri="{FF2B5EF4-FFF2-40B4-BE49-F238E27FC236}">
                <a16:creationId xmlns:a16="http://schemas.microsoft.com/office/drawing/2014/main" id="{8C6CA8B6-3A09-4767-ACFF-E1A44890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EFF6571-C49F-46E0-AA2E-B2DB218EB68E}" type="slidenum">
              <a:rPr lang="en-US" altLang="en-US"/>
              <a:pPr eaLnBrk="1" hangingPunct="1"/>
              <a:t>26</a:t>
            </a:fld>
            <a:endParaRPr lang="en-US" altLang="en-US"/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9C9E09BB-B2B2-4973-98C0-5F6B97213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52400"/>
            <a:ext cx="6629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Obrigada !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pic>
        <p:nvPicPr>
          <p:cNvPr id="68611" name="Picture 4">
            <a:extLst>
              <a:ext uri="{FF2B5EF4-FFF2-40B4-BE49-F238E27FC236}">
                <a16:creationId xmlns:a16="http://schemas.microsoft.com/office/drawing/2014/main" id="{7FB951E8-C627-4B18-AFB4-B1F496B35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905000"/>
            <a:ext cx="2376487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2">
            <a:extLst>
              <a:ext uri="{FF2B5EF4-FFF2-40B4-BE49-F238E27FC236}">
                <a16:creationId xmlns:a16="http://schemas.microsoft.com/office/drawing/2014/main" id="{0A63D983-3B14-44BE-BC18-E4AC8CEB6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5400" y="5573711"/>
            <a:ext cx="4013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pt-BR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Vivian Pedó -&gt; </a:t>
            </a:r>
            <a:r>
              <a:rPr lang="pt-B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profeviv@framers.com.br</a:t>
            </a:r>
            <a:endParaRPr lang="en-US" altLang="en-US" sz="1800" dirty="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2">
            <a:extLst>
              <a:ext uri="{FF2B5EF4-FFF2-40B4-BE49-F238E27FC236}">
                <a16:creationId xmlns:a16="http://schemas.microsoft.com/office/drawing/2014/main" id="{72B09EE3-B6A9-42E9-B019-1C656595E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533775"/>
            <a:ext cx="2201863" cy="936625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pt-BR" b="1">
                <a:solidFill>
                  <a:schemeClr val="bg1"/>
                </a:solidFill>
                <a:latin typeface="Arial" charset="0"/>
                <a:ea typeface="+mn-ea"/>
              </a:rPr>
              <a:t>Qualidade em uso</a:t>
            </a:r>
          </a:p>
        </p:txBody>
      </p:sp>
      <p:sp>
        <p:nvSpPr>
          <p:cNvPr id="431107" name="Rectangle 3">
            <a:extLst>
              <a:ext uri="{FF2B5EF4-FFF2-40B4-BE49-F238E27FC236}">
                <a16:creationId xmlns:a16="http://schemas.microsoft.com/office/drawing/2014/main" id="{72C24732-88DB-47E4-AD50-7E2A1F44D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2209800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pt-BR" b="1">
                <a:solidFill>
                  <a:schemeClr val="bg1"/>
                </a:solidFill>
                <a:latin typeface="Arial" charset="0"/>
                <a:ea typeface="+mn-ea"/>
              </a:rPr>
              <a:t>Efetividade</a:t>
            </a:r>
          </a:p>
        </p:txBody>
      </p:sp>
      <p:sp>
        <p:nvSpPr>
          <p:cNvPr id="431108" name="Rectangle 4">
            <a:extLst>
              <a:ext uri="{FF2B5EF4-FFF2-40B4-BE49-F238E27FC236}">
                <a16:creationId xmlns:a16="http://schemas.microsoft.com/office/drawing/2014/main" id="{E5872E14-0BF3-4538-808A-2871ED9FE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3217863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pt-BR" b="1" dirty="0">
                <a:solidFill>
                  <a:schemeClr val="bg1"/>
                </a:solidFill>
                <a:latin typeface="Arial" charset="0"/>
                <a:ea typeface="+mn-ea"/>
              </a:rPr>
              <a:t>Produtividade</a:t>
            </a:r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CAD9399E-270D-4A8E-B3AF-924394B7B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4297363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800" b="1">
                <a:solidFill>
                  <a:schemeClr val="bg1"/>
                </a:solidFill>
              </a:rPr>
              <a:t>Segurança Crítica</a:t>
            </a:r>
          </a:p>
        </p:txBody>
      </p:sp>
      <p:sp>
        <p:nvSpPr>
          <p:cNvPr id="56325" name="Rectangle 6">
            <a:extLst>
              <a:ext uri="{FF2B5EF4-FFF2-40B4-BE49-F238E27FC236}">
                <a16:creationId xmlns:a16="http://schemas.microsoft.com/office/drawing/2014/main" id="{5303FBA3-2FDC-4ED1-85E1-91C0CE38B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5305425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800" b="1">
                <a:solidFill>
                  <a:schemeClr val="bg1"/>
                </a:solidFill>
              </a:rPr>
              <a:t>Satisfação</a:t>
            </a:r>
          </a:p>
        </p:txBody>
      </p:sp>
      <p:cxnSp>
        <p:nvCxnSpPr>
          <p:cNvPr id="56326" name="AutoShape 7">
            <a:extLst>
              <a:ext uri="{FF2B5EF4-FFF2-40B4-BE49-F238E27FC236}">
                <a16:creationId xmlns:a16="http://schemas.microsoft.com/office/drawing/2014/main" id="{607C6F3D-24EC-449D-A241-128732C5AAE9}"/>
              </a:ext>
            </a:extLst>
          </p:cNvPr>
          <p:cNvCxnSpPr>
            <a:cxnSpLocks noChangeShapeType="1"/>
            <a:stCxn id="431106" idx="3"/>
            <a:endCxn id="431107" idx="1"/>
          </p:cNvCxnSpPr>
          <p:nvPr/>
        </p:nvCxnSpPr>
        <p:spPr bwMode="auto">
          <a:xfrm flipV="1">
            <a:off x="3497263" y="2438400"/>
            <a:ext cx="893762" cy="1563688"/>
          </a:xfrm>
          <a:prstGeom prst="bentConnector3">
            <a:avLst>
              <a:gd name="adj1" fmla="val 4991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6327" name="AutoShape 8">
            <a:extLst>
              <a:ext uri="{FF2B5EF4-FFF2-40B4-BE49-F238E27FC236}">
                <a16:creationId xmlns:a16="http://schemas.microsoft.com/office/drawing/2014/main" id="{A39B5DC5-4DEE-4DBD-9297-C1D3A6980718}"/>
              </a:ext>
            </a:extLst>
          </p:cNvPr>
          <p:cNvCxnSpPr>
            <a:cxnSpLocks noChangeShapeType="1"/>
            <a:stCxn id="431106" idx="3"/>
            <a:endCxn id="431108" idx="1"/>
          </p:cNvCxnSpPr>
          <p:nvPr/>
        </p:nvCxnSpPr>
        <p:spPr bwMode="auto">
          <a:xfrm flipV="1">
            <a:off x="3497263" y="3446463"/>
            <a:ext cx="893762" cy="555625"/>
          </a:xfrm>
          <a:prstGeom prst="bentConnector3">
            <a:avLst>
              <a:gd name="adj1" fmla="val 4991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6328" name="AutoShape 9">
            <a:extLst>
              <a:ext uri="{FF2B5EF4-FFF2-40B4-BE49-F238E27FC236}">
                <a16:creationId xmlns:a16="http://schemas.microsoft.com/office/drawing/2014/main" id="{90B6AF55-6D6D-4DE0-8425-6638857919BC}"/>
              </a:ext>
            </a:extLst>
          </p:cNvPr>
          <p:cNvCxnSpPr>
            <a:cxnSpLocks noChangeShapeType="1"/>
            <a:stCxn id="431106" idx="3"/>
            <a:endCxn id="56324" idx="1"/>
          </p:cNvCxnSpPr>
          <p:nvPr/>
        </p:nvCxnSpPr>
        <p:spPr bwMode="auto">
          <a:xfrm>
            <a:off x="3497263" y="4002088"/>
            <a:ext cx="893762" cy="523875"/>
          </a:xfrm>
          <a:prstGeom prst="bentConnector3">
            <a:avLst>
              <a:gd name="adj1" fmla="val 4991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56329" name="AutoShape 10">
            <a:extLst>
              <a:ext uri="{FF2B5EF4-FFF2-40B4-BE49-F238E27FC236}">
                <a16:creationId xmlns:a16="http://schemas.microsoft.com/office/drawing/2014/main" id="{66F01A19-73CD-4A88-80B8-770A3EB52FBC}"/>
              </a:ext>
            </a:extLst>
          </p:cNvPr>
          <p:cNvCxnSpPr>
            <a:cxnSpLocks noChangeShapeType="1"/>
            <a:stCxn id="431106" idx="3"/>
            <a:endCxn id="56325" idx="1"/>
          </p:cNvCxnSpPr>
          <p:nvPr/>
        </p:nvCxnSpPr>
        <p:spPr bwMode="auto">
          <a:xfrm>
            <a:off x="3497263" y="4002088"/>
            <a:ext cx="893762" cy="1531937"/>
          </a:xfrm>
          <a:prstGeom prst="bentConnector3">
            <a:avLst>
              <a:gd name="adj1" fmla="val 49912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para Qualidade em Uso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7" name="Rectangle 3">
            <a:extLst>
              <a:ext uri="{FF2B5EF4-FFF2-40B4-BE49-F238E27FC236}">
                <a16:creationId xmlns:a16="http://schemas.microsoft.com/office/drawing/2014/main" id="{72C24732-88DB-47E4-AD50-7E2A1F44D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2209800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pt-BR" b="1">
                <a:solidFill>
                  <a:schemeClr val="bg1"/>
                </a:solidFill>
                <a:latin typeface="Arial" charset="0"/>
                <a:ea typeface="+mn-ea"/>
              </a:rPr>
              <a:t>Efetividade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para Qualidade em Uso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4900493-4B94-4E91-A626-66E0571D894B}"/>
              </a:ext>
            </a:extLst>
          </p:cNvPr>
          <p:cNvSpPr/>
          <p:nvPr/>
        </p:nvSpPr>
        <p:spPr>
          <a:xfrm>
            <a:off x="645160" y="3124200"/>
            <a:ext cx="7558216" cy="2231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100" dirty="0">
              <a:solidFill>
                <a:srgbClr val="000000"/>
              </a:solidFill>
              <a:latin typeface="Open Sans"/>
            </a:endParaRPr>
          </a:p>
          <a:p>
            <a:pPr algn="ctr"/>
            <a:r>
              <a:rPr lang="pt-BR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do produto de software possibilitar ao usuário alcançar seus objetivos com correção e completude no contexto de uso especificado.</a:t>
            </a:r>
          </a:p>
        </p:txBody>
      </p:sp>
    </p:spTree>
    <p:extLst>
      <p:ext uri="{BB962C8B-B14F-4D97-AF65-F5344CB8AC3E}">
        <p14:creationId xmlns:p14="http://schemas.microsoft.com/office/powerpoint/2010/main" val="3152867804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8" name="Rectangle 4">
            <a:extLst>
              <a:ext uri="{FF2B5EF4-FFF2-40B4-BE49-F238E27FC236}">
                <a16:creationId xmlns:a16="http://schemas.microsoft.com/office/drawing/2014/main" id="{E5872E14-0BF3-4538-808A-2871ED9FE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2133600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pt-BR" b="1" dirty="0">
                <a:solidFill>
                  <a:schemeClr val="bg1"/>
                </a:solidFill>
                <a:latin typeface="Arial" charset="0"/>
                <a:ea typeface="+mn-ea"/>
              </a:rPr>
              <a:t>Produtividade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para Qualidade em Uso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7C9BFBC-47BC-420C-B733-1AF482219A14}"/>
              </a:ext>
            </a:extLst>
          </p:cNvPr>
          <p:cNvSpPr/>
          <p:nvPr/>
        </p:nvSpPr>
        <p:spPr>
          <a:xfrm>
            <a:off x="800100" y="3434080"/>
            <a:ext cx="7543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do produto de software possibilitar ao usuário gastar quantidade de recursos adequado sem relação a efetividade alcançada.</a:t>
            </a:r>
            <a:endParaRPr lang="en-US" sz="32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9231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5">
            <a:extLst>
              <a:ext uri="{FF2B5EF4-FFF2-40B4-BE49-F238E27FC236}">
                <a16:creationId xmlns:a16="http://schemas.microsoft.com/office/drawing/2014/main" id="{CAD9399E-270D-4A8E-B3AF-924394B7B5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1981200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800" b="1" dirty="0">
                <a:solidFill>
                  <a:schemeClr val="bg1"/>
                </a:solidFill>
              </a:rPr>
              <a:t>Segurança Crítica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para Qualidade em Uso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E927ECBC-0B29-45FD-A718-7DEB4C2469B6}"/>
              </a:ext>
            </a:extLst>
          </p:cNvPr>
          <p:cNvSpPr/>
          <p:nvPr/>
        </p:nvSpPr>
        <p:spPr>
          <a:xfrm>
            <a:off x="647700" y="3276600"/>
            <a:ext cx="78486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do produto de software alcançar níveis aceitáveis de risco de prejuízo as pessoas, negócios, software ou ao ambiente em um contexto de uso especificado;</a:t>
            </a:r>
            <a:endParaRPr lang="en-US" sz="32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551139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5" name="Rectangle 6">
            <a:extLst>
              <a:ext uri="{FF2B5EF4-FFF2-40B4-BE49-F238E27FC236}">
                <a16:creationId xmlns:a16="http://schemas.microsoft.com/office/drawing/2014/main" id="{5303FBA3-2FDC-4ED1-85E1-91C0CE38BC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1025" y="1981200"/>
            <a:ext cx="2667000" cy="457200"/>
          </a:xfrm>
          <a:prstGeom prst="rect">
            <a:avLst/>
          </a:prstGeom>
          <a:solidFill>
            <a:schemeClr val="bg2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/>
            </a:outerShdw>
          </a:effec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pt-BR" altLang="en-US" sz="1800" b="1" dirty="0">
                <a:solidFill>
                  <a:schemeClr val="bg1"/>
                </a:solidFill>
              </a:rPr>
              <a:t>Satisfação</a:t>
            </a: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Modelo para Qualidade em Uso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7</a:t>
            </a:fld>
            <a:endParaRPr lang="en-US" alt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004906E-340F-4D89-BE7B-27C1A7177475}"/>
              </a:ext>
            </a:extLst>
          </p:cNvPr>
          <p:cNvSpPr/>
          <p:nvPr/>
        </p:nvSpPr>
        <p:spPr>
          <a:xfrm>
            <a:off x="1752664" y="3423920"/>
            <a:ext cx="56386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Capacidade do produto de software satisfazer os usuários em um contexto de uso;</a:t>
            </a:r>
            <a:endParaRPr lang="en-US" sz="32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9029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38200" y="2286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Valor para o Cliente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8</a:t>
            </a:fld>
            <a:endParaRPr lang="en-US" altLang="en-US"/>
          </a:p>
        </p:txBody>
      </p:sp>
      <p:pic>
        <p:nvPicPr>
          <p:cNvPr id="63490" name="Picture 2" descr="Resultado de imagem para cliente">
            <a:extLst>
              <a:ext uri="{FF2B5EF4-FFF2-40B4-BE49-F238E27FC236}">
                <a16:creationId xmlns:a16="http://schemas.microsoft.com/office/drawing/2014/main" id="{F32FFDBA-1B5A-49A0-9EE7-2335C0FFA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275" y="450287"/>
            <a:ext cx="1806250" cy="158046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C699AFE7-736C-4500-931C-E3EFB51CB9CA}"/>
              </a:ext>
            </a:extLst>
          </p:cNvPr>
          <p:cNvSpPr/>
          <p:nvPr/>
        </p:nvSpPr>
        <p:spPr>
          <a:xfrm>
            <a:off x="433259" y="1593287"/>
            <a:ext cx="816210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Valor para o cliente tem uma hierarquia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compreendida de quatro níveis (graus de qualidade):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•Básico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: Este valor compreende os componentes essenciais exigidos.</a:t>
            </a:r>
          </a:p>
          <a:p>
            <a:r>
              <a:rPr lang="pt-BR" sz="2800" b="1" dirty="0">
                <a:solidFill>
                  <a:srgbClr val="CCFF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•Esperado: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Aquilo que os clientes normalmente esperariam.</a:t>
            </a:r>
          </a:p>
          <a:p>
            <a:r>
              <a:rPr lang="pt-BR" sz="2800" b="1" dirty="0">
                <a:solidFill>
                  <a:srgbClr val="FF66C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•Desejado: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Valor adicional que os clientes conhecem e apreciam mas não esperam.</a:t>
            </a:r>
          </a:p>
          <a:p>
            <a:r>
              <a:rPr lang="pt-BR" sz="2800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•Inesperado: </a:t>
            </a:r>
            <a:r>
              <a:rPr lang="pt-BR" sz="2800" dirty="0">
                <a:latin typeface="Calibri" panose="020F0502020204030204" pitchFamily="34" charset="0"/>
                <a:cs typeface="Calibri" panose="020F0502020204030204" pitchFamily="34" charset="0"/>
              </a:rPr>
              <a:t>Aspectos que surpreendem e vão além das expectativas e desejos que o cliente possui.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0069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C1321611-6355-4434-80DF-3D07B446E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90141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pt-BR" sz="3200" b="1" dirty="0">
                <a:solidFill>
                  <a:schemeClr val="tx2"/>
                </a:solidFill>
                <a:latin typeface="Zurich Ex BT" charset="0"/>
                <a:ea typeface="+mn-ea"/>
              </a:rPr>
              <a:t>Oito Dimensões da Qualidade</a:t>
            </a:r>
            <a:endParaRPr lang="en-US" sz="3200" b="1" dirty="0">
              <a:solidFill>
                <a:schemeClr val="tx2"/>
              </a:solidFill>
              <a:latin typeface="Zurich Ex BT" charset="0"/>
              <a:ea typeface="+mn-ea"/>
            </a:endParaRPr>
          </a:p>
        </p:txBody>
      </p:sp>
      <p:sp>
        <p:nvSpPr>
          <p:cNvPr id="56331" name="Espaço Reservado para Número de Slide 11">
            <a:extLst>
              <a:ext uri="{FF2B5EF4-FFF2-40B4-BE49-F238E27FC236}">
                <a16:creationId xmlns:a16="http://schemas.microsoft.com/office/drawing/2014/main" id="{E1860D2F-564E-4E89-BA40-2160CD5E9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 rot="900000">
            <a:off x="7959725" y="5953125"/>
            <a:ext cx="715963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03144C-D638-4EB6-94DC-7317548092E8}" type="slidenum">
              <a:rPr lang="en-US" altLang="en-US"/>
              <a:pPr eaLnBrk="1" hangingPunct="1"/>
              <a:t>9</a:t>
            </a:fld>
            <a:endParaRPr lang="en-US" altLang="en-US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5660E83-C25C-4F21-84FD-00F0931D1790}"/>
              </a:ext>
            </a:extLst>
          </p:cNvPr>
          <p:cNvSpPr/>
          <p:nvPr/>
        </p:nvSpPr>
        <p:spPr>
          <a:xfrm>
            <a:off x="809051" y="1727805"/>
            <a:ext cx="4572000" cy="413959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100" dirty="0">
              <a:solidFill>
                <a:srgbClr val="000000"/>
              </a:solidFill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•Desempenho;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•Características; 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•Confiabilidade; 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•Conformidade;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3D171C8-71D8-494F-B93C-39AABD8A615B}"/>
              </a:ext>
            </a:extLst>
          </p:cNvPr>
          <p:cNvSpPr/>
          <p:nvPr/>
        </p:nvSpPr>
        <p:spPr>
          <a:xfrm>
            <a:off x="4572000" y="1905000"/>
            <a:ext cx="4800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•Durabilidade;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•Manutenibilidade;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•Estética; </a:t>
            </a:r>
          </a:p>
          <a:p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•Qualidade percebida</a:t>
            </a:r>
            <a:r>
              <a:rPr lang="bg-BG" sz="3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3600" dirty="0"/>
          </a:p>
        </p:txBody>
      </p:sp>
      <p:sp>
        <p:nvSpPr>
          <p:cNvPr id="5" name="AutoShape 2" descr="Resultado de imagem para dimensÃµes">
            <a:extLst>
              <a:ext uri="{FF2B5EF4-FFF2-40B4-BE49-F238E27FC236}">
                <a16:creationId xmlns:a16="http://schemas.microsoft.com/office/drawing/2014/main" id="{B6A67F64-BCC5-4155-81CF-62179BA741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0ED386-C640-456E-A58E-F83EB0243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57200"/>
            <a:ext cx="1928941" cy="10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888313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Kilter">
  <a:themeElements>
    <a:clrScheme name="Kilter">
      <a:dk1>
        <a:sysClr val="windowText" lastClr="000000"/>
      </a:dk1>
      <a:lt1>
        <a:sysClr val="window" lastClr="FFFFFF"/>
      </a:lt1>
      <a:dk2>
        <a:srgbClr val="318FC5"/>
      </a:dk2>
      <a:lt2>
        <a:srgbClr val="AEE8FB"/>
      </a:lt2>
      <a:accent1>
        <a:srgbClr val="76C5EF"/>
      </a:accent1>
      <a:accent2>
        <a:srgbClr val="FEA022"/>
      </a:accent2>
      <a:accent3>
        <a:srgbClr val="FF6700"/>
      </a:accent3>
      <a:accent4>
        <a:srgbClr val="70A525"/>
      </a:accent4>
      <a:accent5>
        <a:srgbClr val="A5D848"/>
      </a:accent5>
      <a:accent6>
        <a:srgbClr val="20768C"/>
      </a:accent6>
      <a:hlink>
        <a:srgbClr val="7AB6E8"/>
      </a:hlink>
      <a:folHlink>
        <a:srgbClr val="83B0D3"/>
      </a:folHlink>
    </a:clrScheme>
    <a:fontScheme name="Kilter">
      <a:maj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/>
        <a:ea typeface=""/>
        <a:cs typeface=""/>
        <a:font script="Grek" typeface="Cambria"/>
        <a:font script="Cyrl" typeface="Cambria"/>
        <a:font script="Jpan" typeface="ＭＳ 明朝"/>
        <a:font script="Hang" typeface="바탕"/>
        <a:font script="Hans" typeface="华文新魏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Kilter">
      <a:fillStyleLst>
        <a:solidFill>
          <a:schemeClr val="phClr"/>
        </a:solidFill>
        <a:gradFill rotWithShape="1">
          <a:gsLst>
            <a:gs pos="0">
              <a:schemeClr val="phClr">
                <a:tint val="14000"/>
                <a:satMod val="180000"/>
                <a:lumMod val="100000"/>
              </a:schemeClr>
            </a:gs>
            <a:gs pos="42000">
              <a:schemeClr val="phClr">
                <a:tint val="40000"/>
                <a:satMod val="160000"/>
                <a:lumMod val="94000"/>
              </a:schemeClr>
            </a:gs>
            <a:gs pos="100000">
              <a:schemeClr val="phClr">
                <a:tint val="94000"/>
                <a:satMod val="140000"/>
              </a:schemeClr>
            </a:gs>
          </a:gsLst>
          <a:lin ang="5160000" scaled="1"/>
        </a:gradFill>
        <a:gradFill rotWithShape="1">
          <a:gsLst>
            <a:gs pos="38000">
              <a:schemeClr val="phClr">
                <a:satMod val="120000"/>
              </a:schemeClr>
            </a:gs>
            <a:gs pos="100000">
              <a:schemeClr val="phClr">
                <a:shade val="60000"/>
                <a:satMod val="180000"/>
                <a:lumMod val="70000"/>
              </a:schemeClr>
            </a:gs>
          </a:gsLst>
          <a:lin ang="4680000" scaled="0"/>
        </a:gradFill>
      </a:fillStyleLst>
      <a:lnStyleLst>
        <a:ln w="12700" cap="flat" cmpd="sng" algn="ctr">
          <a:solidFill>
            <a:schemeClr val="phClr">
              <a:shade val="50000"/>
            </a:schemeClr>
          </a:solidFill>
          <a:prstDash val="solid"/>
        </a:ln>
        <a:ln w="2540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76200" dist="25400" dir="5400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152400" h="63500" prst="softRound"/>
          </a:sp3d>
        </a:effectStyle>
        <a:effectStyle>
          <a:effectLst>
            <a:outerShdw blurRad="107950" dist="12700" dir="5040000" rotWithShape="0">
              <a:srgbClr val="000000">
                <a:alpha val="5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h="635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  <a:satMod val="140000"/>
                <a:lumMod val="120000"/>
              </a:schemeClr>
            </a:gs>
            <a:gs pos="100000">
              <a:schemeClr val="phClr">
                <a:tint val="95000"/>
                <a:shade val="70000"/>
                <a:satMod val="180000"/>
                <a:lumMod val="82000"/>
              </a:schemeClr>
            </a:gs>
          </a:gsLst>
          <a:path path="circle">
            <a:fillToRect l="25000" t="25000" r="25000" b="25000"/>
          </a:path>
        </a:gradFill>
        <a:gradFill rotWithShape="1">
          <a:gsLst>
            <a:gs pos="0">
              <a:schemeClr val="phClr">
                <a:tint val="94000"/>
                <a:satMod val="140000"/>
                <a:lumMod val="120000"/>
              </a:schemeClr>
            </a:gs>
            <a:gs pos="100000">
              <a:schemeClr val="phClr">
                <a:tint val="97000"/>
                <a:shade val="70000"/>
                <a:satMod val="190000"/>
                <a:lumMod val="72000"/>
              </a:schemeClr>
            </a:gs>
          </a:gsLst>
          <a:path path="circle">
            <a:fillToRect l="50000" t="50000" r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Kilter.thmx</Template>
  <TotalTime>2920</TotalTime>
  <Words>1554</Words>
  <Application>Microsoft Macintosh PowerPoint</Application>
  <PresentationFormat>Apresentação na tela (4:3)</PresentationFormat>
  <Paragraphs>215</Paragraphs>
  <Slides>26</Slides>
  <Notes>9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0</vt:i4>
      </vt:variant>
      <vt:variant>
        <vt:lpstr>Títulos de slides</vt:lpstr>
      </vt:variant>
      <vt:variant>
        <vt:i4>26</vt:i4>
      </vt:variant>
    </vt:vector>
  </HeadingPairs>
  <TitlesOfParts>
    <vt:vector size="35" baseType="lpstr">
      <vt:lpstr>Arial</vt:lpstr>
      <vt:lpstr>Calibri</vt:lpstr>
      <vt:lpstr>Open Sans</vt:lpstr>
      <vt:lpstr>Rockwell</vt:lpstr>
      <vt:lpstr>StarSymbol</vt:lpstr>
      <vt:lpstr>Times New Roman</vt:lpstr>
      <vt:lpstr>Wingdings</vt:lpstr>
      <vt:lpstr>Zurich Ex BT</vt:lpstr>
      <vt:lpstr>Kilter</vt:lpstr>
      <vt:lpstr>Qualidade de Software Vivian Pedó profeviv@framers.com.br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TargetTrust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curso</dc:title>
  <dc:creator>x</dc:creator>
  <cp:lastModifiedBy>Daniel Rodrigues</cp:lastModifiedBy>
  <cp:revision>281</cp:revision>
  <dcterms:created xsi:type="dcterms:W3CDTF">2003-12-09T20:38:31Z</dcterms:created>
  <dcterms:modified xsi:type="dcterms:W3CDTF">2021-08-18T18:24:20Z</dcterms:modified>
</cp:coreProperties>
</file>